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4"/>
    <p:sldMasterId id="2147483852" r:id="rId5"/>
    <p:sldMasterId id="2147483714" r:id="rId6"/>
  </p:sldMasterIdLst>
  <p:notesMasterIdLst>
    <p:notesMasterId r:id="rId37"/>
  </p:notesMasterIdLst>
  <p:handoutMasterIdLst>
    <p:handoutMasterId r:id="rId38"/>
  </p:handoutMasterIdLst>
  <p:sldIdLst>
    <p:sldId id="315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76" r:id="rId16"/>
    <p:sldId id="267" r:id="rId17"/>
    <p:sldId id="301" r:id="rId18"/>
    <p:sldId id="299" r:id="rId19"/>
    <p:sldId id="303" r:id="rId20"/>
    <p:sldId id="316" r:id="rId21"/>
    <p:sldId id="289" r:id="rId22"/>
    <p:sldId id="290" r:id="rId23"/>
    <p:sldId id="277" r:id="rId24"/>
    <p:sldId id="314" r:id="rId25"/>
    <p:sldId id="317" r:id="rId26"/>
    <p:sldId id="318" r:id="rId27"/>
    <p:sldId id="291" r:id="rId28"/>
    <p:sldId id="292" r:id="rId29"/>
    <p:sldId id="306" r:id="rId30"/>
    <p:sldId id="307" r:id="rId31"/>
    <p:sldId id="308" r:id="rId32"/>
    <p:sldId id="309" r:id="rId33"/>
    <p:sldId id="310" r:id="rId34"/>
    <p:sldId id="311" r:id="rId35"/>
    <p:sldId id="260" r:id="rId36"/>
  </p:sldIdLst>
  <p:sldSz cx="12192000" cy="6858000"/>
  <p:notesSz cx="6858000" cy="11239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on Cheewakarn" initials="AC" lastIdx="3" clrIdx="0">
    <p:extLst>
      <p:ext uri="{19B8F6BF-5375-455C-9EA6-DF929625EA0E}">
        <p15:presenceInfo xmlns:p15="http://schemas.microsoft.com/office/powerpoint/2012/main" userId="S::acheewak@ucsc.edu::3ad71885-cc1d-49c5-80bc-491a1b38a1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C211A-B1CE-B5C5-8ECA-24023134504A}" v="73" dt="2020-05-28T19:50:16.609"/>
    <p1510:client id="{4C4AD8E5-3EBB-D04E-9C63-055CE808229D}" v="988" dt="2020-05-26T01:34:57.694"/>
    <p1510:client id="{8CA3008A-59C5-6744-9A8B-D9408A7F64E2}" v="912" dt="2020-05-28T21:57:56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5"/>
    <p:restoredTop sz="77809"/>
  </p:normalViewPr>
  <p:slideViewPr>
    <p:cSldViewPr snapToGrid="0">
      <p:cViewPr varScale="1">
        <p:scale>
          <a:sx n="95" d="100"/>
          <a:sy n="95" d="100"/>
        </p:scale>
        <p:origin x="14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Smart Home Market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283F-C543-BF68-02E8551B6EC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17E0-8F40-B15F-F885A6AE5B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Echo Devices</c:v>
                </c:pt>
                <c:pt idx="1">
                  <c:v>Other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0-8F40-B15F-F885A6AE5B88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Echo Devices Sold</a:t>
            </a:r>
            <a:r>
              <a:rPr lang="en-US" baseline="0" dirty="0"/>
              <a:t> Per Year (In Millions)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Echo Devices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C-8F42-8DD5-68494C15A9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Echo Devices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0C-8F42-8DD5-68494C15A9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Echo Devices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C-8F42-8DD5-68494C15A9C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Echo Devices</c:v>
                </c:pt>
              </c:strCache>
            </c:strRef>
          </c:cat>
          <c:val>
            <c:numRef>
              <c:f>Sheet1!$E$3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860C-8F42-8DD5-68494C15A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670191"/>
        <c:axId val="152094591"/>
      </c:barChart>
      <c:catAx>
        <c:axId val="14067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094591"/>
        <c:crosses val="autoZero"/>
        <c:auto val="1"/>
        <c:lblAlgn val="ctr"/>
        <c:lblOffset val="100"/>
        <c:noMultiLvlLbl val="0"/>
      </c:catAx>
      <c:valAx>
        <c:axId val="152094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67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28355642452764185"/>
          <c:y val="0.90838434358303255"/>
          <c:w val="0.46422213633544623"/>
          <c:h val="7.00033070865248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8T12:50:08.312" idx="2">
    <p:pos x="10" y="10"/>
    <p:text>footnote on bottom right
</p:text>
    <p:extLst>
      <p:ext uri="{C676402C-5697-4E1C-873F-D02D1690AC5C}">
        <p15:threadingInfo xmlns:p15="http://schemas.microsoft.com/office/powerpoint/2012/main" timeZoneBias="420"/>
      </p:ext>
    </p:extLst>
  </p:cm>
  <p:cm authorId="1" dt="2020-05-28T12:50:16.609" idx="3">
    <p:pos x="10" y="106"/>
    <p:text>orange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8T12:45:56.049" idx="1">
    <p:pos x="7248" y="1378"/>
    <p:text>explain
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3C2AE-EF56-47BF-8FFD-7FC0EC594EBF}" type="datetimeFigureOut">
              <a:rPr lang="en-US"/>
              <a:t>6/1/20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4DDF3-5947-418E-82AF-4800BD82200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021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5:4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1618 24575,'5'-10'0,"4"5"0,-8-4 0,8 7 0,-3-7 0,4 4 0,0-1 0,-5-3 0,13 4 0,-10-1 0,15 1 0,-12 5 0,4 0 0,-5 0 0,18 0 0,-14 0 0,50 9 0,-45-2 0,37 10 0,4 2 0,-28 1-3392,57 19 0,5 2 3392,-39-13 0,3 2 0,19 9 0,2 3 0,-15-6-476,-17-7 0,-1 3 476,26 14 0,19 11 0,-1 2 0,-17-8 0,-23-7 0,-1 2 0,7 0 0,13 9 0,4 4 0,-5-4 0,-15-11 0,-12-6 0,-2 0 0,20 12 0,14 12 0,-3-2 0,-20-18 0,-14-11 0,29 25 0,-5-4 0,-42-34 0,27 36 0,-33-45 6313,-2 14-6313,-10-22 1423,-6 3-1423,0-8 0,-3 3 0,4-8 0,-55-29 0,33 16-1696,-22-18 0,-23-19 0,-4-4 0,15 11 1696,17 11 0,-3-3 0,-2 1 0,-15-13 0,-10-9 0,-6-5 0,-2-1 0,4 2 0,9 6 0,11 11-1080,-3-10 0,12 9 0,-15-12 1080,14 19 0,-11-9 0,-9-7 0,-5-3 0,-4-4 0,-2-1 0,2 1 0,3 3 0,6 4 0,8 7 0,11 8 0,-17-20 0,15 11 0,-13-10 0,11 15 0,-11-10 0,-7-7 0,-6-3 0,0-1 0,4 3 0,5 5 0,11 9 0,13 11 0,-3-9 0,4 3 0,-16-15 0,-15-16 0,4 5 0,22 20 0,18 14 0,-9-11 0,5 5 0,22 31 0,-5-20 0,15 36 5180,8-3-5180,-3 13 4844,17 1-4844,-10 1 0,42 30 0,-32-24 0,36 26 0,3 2 0,-24-23 0,31 31 0,23 19 0,-15-13-2175,-7-10 2175,-8 1 0,18 20 0,8 8 0,-4-4 0,-15-15-1248,-3-9 0,1 1 1248,-4 2 0,13 14 0,7 8 0,0 0 0,-7-7 0,-12-14 0,7 5 0,-1-3 0,-3-1 0,14 12 0,4 3 0,-8-6 0,-16-14 0,-17-14 0,-2-3 0,34 25 0,13 9 0,-21-16 0,-27-19 0,17 13 0,-3-3 0,-30-27 0,16 21 0,-29-38 1878,2 5-1878,-14-13 2793,4 0-2793,-8-1 0,4 1 0,-10-9 0,4 7 0,-13-21 0,12 19 0,-25-32 0,22 30 0,-27-39 0,29 44 0,-20-39 0,25 40 0,-10-18 0,17 18 0,-4 0 0,10 4 0,0 2 0,6 4 0,-1 4 0,0-3 0,68 44 0,-46-31-2262,35 18 1,25 13 0,-16-8 2261,-8-1 0,-9-9 0,20 9 0,8 3 0,-6-2 0,-19-9-379,28 15 379,-15-10 0,21 9 0,-2-1 0,-25-12 0,-9-5 0,2 2 0,12 4 0,-19-8 0,-25-11 0,53 22 6596,-70-31-6596,6 3 567,-19-11-567,-6-4 0,-13-9 0,7 6 0,-34-33 0,29 29 0,-47-51 0,42 50 0,-15-23 0,0-1 0,13 22 0,-15-23 0,1 0 0,20 23 0,-15-18 0,2-1 0,15 21 0,-21-33 0,30 39 0,-7-8 0,13 10 0,-3 0 0,4 0 0,0 0 0,4 4 0,2 2 0,4 4 0,0 4 0,0-3 0,44 26 0,-28-17 0,35 18 0,2 1 0,-26-12-3392,34 21 0,2 1 3392,-28-18-2130,22 21 0,-2 0 2130,-26-21-261,8 11 0,-4 0 261,-26-18 0,24 18 0,-30-20 4415,3 2-4415,-4-4 6016,9 14-6016,-6-11 1135,10 19-1135,-12-20 0,8 16 0,-8-20 0,-1 1 0,-10-10 0,-1-8 0,-12 3 0,6-4 0,-39-23 0,23 18 0,-27-21 0,-5-1 0,9 8 0,-11-8 0,-14-8 0,11 6-574,-9-6 574,8 10 0,-17-11 0,-1 2 0,18 9 0,-7-4 0,-6-2 0,-13-9 0,23 15 0,34 20 0,-19-12 0,5 1 0,33 18 0,-25-11 0,34 9 0,-3 4 0,6 6 574,8 1-574,6 8 0,-3-8 0,51 21 0,-41-17 0,25 14 0,0 2 0,-27-11 0,66 31 0,-67-27 0,58 27 0,-59-31 0,50 39 0,-51-42 0,42 46 0,-44-46 0,40 42 0,-39-39 0,20 22 0,-24-25 0,-7 2 0,-6-14 0,-9 4 0,0-8 0,-23-10 0,17 10 0,-52-45 0,49 40 0,-31-29 0,0-5 0,21 21-3392,-36-35 0,-3-3 3392,32 30-2269,-31-32 1,0 2 2268,35 37-1117,-15-23 0,2 2 1117,23 30 0,-15-31 0,36 43 3430,2 2-3430,9 6 5129,0 4-5129,18 8 4996,-9-5-4996,41 24 0,-33-18 0,18 10 0,1 2 0,-15-9 0,22 14 0,-1 1 0,-22-15 0,21 19 0,-1 0 0,-20-17 0,26 26 0,1 1 0,-23-25 0,25 26 0,0 1 0,-28-28 0,20 20 0,-1 1 0,-26-23 0,22 17 0,-2-2 0,-24-21 0,57 42 0,-60-49 0,29 31 0,-34-33 0,-2 11 0,-11-19 0,-9 4 0,0-8 0,-10 3 0,8 1 0,-34-13 0,24 14 0,-56-36 0,49 28 0,-35-23 0,-2-3 0,27 18-3392,-40-24 0,0 0 3392,43 24-629,-26-17 0,3-1 629,34 21-209,-43-29 209,53 34 0,-17-8 0,20 15 6058,2-4-6058,1 8 1849,8 1-1849,1 1 344,6 8-344,17 5 0,-10-2 0,26 22 0,3 2 0,-13-13-2262,19 15 1,13 11 0,-11-9 2261,-8-9-1513,8 7 1,11 9 0,-13-10 1512,-15-12-225,12 13 1,-3-3 224,-23-25 0,5 16 0,-24-24 0,-6 2 4315,-4-4-4315,-27-4 0,20-2 0,-61-13 0,54 11 0,-38-15 0,-3-3 0,27 8 0,-29-16 0,-21-11 0,14 3 4472,-3-20-4472,17 22 0,-21-10 0,-7-4 0,4 1 0,16 8-729,-1-8 1,-1-1 728,8 10 0,-15-8 0,-6-4 0,0 0 0,7 4 0,14 8 0,-6-9 0,3 1 0,-9-3 0,-15-9 0,3 2 0,21 12 0,-1-10 0,-12-2 0,9 6 0,45 34 0,-35-29 0,50 38 1814,-14-6-1814,27 14 2626,-3 0-2626,9 5 0,31 18 0,-19-9 0,21 17 0,1 3 0,-14-7 0,20 17 0,1 0 0,-21-16 0,22 20 0,0 0 0,-20-18 0,14 16 0,-1 0 0,-23-19 0,46 46 0,-51-51 0,47 51 0,-48-50 0,34 45 0,-36-47 0,27 39 0,-26-40 0,26 31 0,-32-33 0,13 6 0,-25-14 0,6-10 0,-12 4 0,-15-17 0,10 10 0,-28-19 0,-3-5 0,16 7 0,-27-16 0,2-1 0,29 15 0,-48-39 0,62 46 0,-30-26 0,38 32 0,-6-5 0,15 19 0,4 1 0,62 53 0,-31-29 0,24 21 0,19 17 0,-14-9-1167,0 6 1167,-8-12 0,18 13 0,1 1 0,-18-10 0,-23-13 0,-2 0 0,32 22 0,13 9 0,-15-12 0,-9 0 0,4 5 0,-6-6 0,-34-33 0,27 31 0,-47-48 0,0 2 1167,-13-9-1167,-5-5 0,-1-1 0,-49-31 0,34 16 0,-29-17 0,-1 0 0,27 13 0,-24-21 0,0-1 0,28 26 0,-23-32 0,0-3 0,22 28 0,-26-34 0,-1-1 0,26 33 0,-28-32 0,1 0 0,31 34 0,-21-22 0,3-1 0,32 28 0,-31-32 0,39 47 0,-4-1 0,9 14 0,7 5 0,9 5 0,-4-4 0,52 43 0,-36-29-3392,37 35 0,5 4 3392,-21-23 0,15 20 0,17 16 0,-14-14-440,-6-11 440,-11-5 0,13 15 0,-1-1 0,-15-13 0,-2 4 0,17 13 0,18 16 0,-12-12 0,-31-29 0,1 0 0,28 27 0,11 10 0,-13-13 0,-7-2 0,9 6 0,-7-8 0,-39-36 0,35 35 6566,-41-50-6566,6 9 658,-9-18-658,0 0 0,0 0 0,0 0 0,0 4 0,0-3 0,27 17 0,-21-10 0,75 33 0,-53-23-3392,43 19 0,5 1 3392,-21-14-2269,27 15 1,-3-1 2268,-42-20-1260,22 10 0,-4 1 1260,-38-14 0,38 16 0,3-1 0,-26-10-1100,33 15 1,1 2 1099,-29-12 0,26 12 0,-2-1 0,-36-14 256,28 10 1,-1-3-257,-36-18 2453,47 25-2453,-60-34 2812,11 7-2812,-14-9 5061,0 0-5061,0 0 5201,-5-4-5201,4-2 0,-8-4 0,13-14 0,-12 11 0,11-47 0,-12 37 0,4-70 0,-5 63 0,-2-23 0,-1 1 0,2 25 0,-12-69 0,10 77 0,-15-45 0,16 49 0,-7-17 0,9 29 0,5-5 0,-4 17 0,26 6 0,-17-3 0,49 29 0,-42-25 0,56 43 0,-55-42-3392,34 32 0,4 5 3392,-21-12 0,17 12 0,15 13 0,-10-10-69,1 1 69,-6-5 0,10 8 0,-12-13 0,-7-16 0,7 17 0,-4-3 0,-24-28 0,24 23 0,-44-36 6750,1 0-6750,-13-5 0,-40-9 0,25 7 0,-36-17 0,-5-3 0,17 8 0,-9-13 0,-15-11 0,14 6 0,4 1 0,-15-14 0,-15-11 0,17 9 103,22 8-103,-10-4 0,-12-9 0,17 10 0,23 10 0,-29-23 0,0 0 0,30 28 0,-21-20 0,0 3 0,24 26 0,-49-37 0,61 41 0,-33-9 0,37 17 0,-7-3 0,10 12 0,10-6 0,-4 12 0,17 10 0,-10-6 0,51 46 0,-35-35 0,20 17 0,-1 0 0,-19-17 0,12 13 0,0-2 0,-19-23 0,24 33 0,-30-42 0,-1 6 0,-5-14 0,-10-6 0,4-3 0,-8 2 0,-24-52 0,16 38-3392,-26-46 0,-2-3 3392,23 34 0,-16-19 0,-10-17 0,9 16 0,8 17 0,-5-14 0,-9-14 0,9 16 0,6 18 0,-8-21 0,4 2 0,19 34 0,-16-23 0,29 44 6784,-7-1-6784,9 13 0,9 9 0,-3-7 0,31 33 0,-21-28 0,47 51 0,-45-50 0,28 30 0,3 3 0,-21-22-3392,28 33 0,5 5 3392,-6-11-2269,9 14 1,0-1 2268,-8-16-1517,5 10 0,-4-5 1517,-26-31-905,24 25 1,-1 1 904,-23-28 0,27 23 0,-2-1 0,-28-27 379,23 20 1,-3-3-380,-29-25 2319,54 42-2319,-57-44 0,52 31 0,-50-28 0,55 29 0,-56-28 0,60 32 0,-58-36 0,58 34 0,-59-33 0,41 25 0,-44-28 3662,21 14-3662,-23-19 4636,6 6-4636,-14-14 4261,0-1-4261,-5-4 0,-9-22 0,6 16 0,-28-57 0,21 48 0,-21-23 0,-2 0 0,13 17 0,-21-17 0,0 0 0,22 19 0,-15-9 0,0 1 0,18 17 527,-21-17-527,30 26 0,2 5 0,11 3 0,4 12 0,31 14 0,-23-13 0,63 35 0,-56-35 0,57 26 0,-59-23 0,54 19 0,-58-23 0,49 22 0,-53-28 0,22 15 0,-35-21 0,1 6 0,-13-12 0,0 8 0,0-8 0,-23-1 0,17-1 0,-48-13 0,42 12 0,-70-21 0,60 24 0,-17-6 0,2 3 0,23 10 0,-40-12 0,49 13 0,-4 1 0,20 5 0,14 6 0,0-1 0,36 17 0,-23-17 0,29 16 0,2 0 0,-23-15 0,27 11 0,-2 0 0,-35-10 0,51 7 0,-66-9 0,25-5 0,-34-5 0,7-5 0,-9-5 0,-5 4 0,4-3 0,-21-15 0,17 10 0,-35-33 0,34 33 0,-30-14 0,28 22 0,-11 1 0,9 5 0,0 0 0,0 0 0,-1 0 0,1 0 0,-9 0 0,7 0 0,-17 0 0,17 0 0,-12 5 0,18 0 0,-3 5 0,9 0 0,4-4 0,11 12 0,-8-10 0,25 20 0,-23-21 0,9 11 0,-9-17 0,10 17 0,-5-15 0,40 42 0,-36-33 0,59 52 0,-58-47 0,49 42 0,-52-44 0,16 18 0,-26-23 0,-2-9 0,-4-2 0,-4-5 0,2-3 0,-11-1 0,6 3 0,-30-34 0,21 25 0,-20-29 0,-1-3 0,17 16 0,-19-24 0,0 2 0,22 28 0,-25-43 0,36 56 0,-8-6 0,13 19 0,-3 5 0,4 5 0,0 27 0,0-5 0,13 67 0,-10-60 0,9 17 0,-1-4 0,-9-32 0,7 48 0,-9-53 0,0 13 0,-5-23 0,0 0 0,-6-5 0,1 0 0,0-5 0,-36-14 0,27 6-3392,-51-32 0,-7-5 3392,26 14 0,-13-15 0,-16-14 0,16 12 0,11 8 0,1-2 0,-9-11 0,14 12 0,19 14 0,-26-23 0,2 0 0,31 25 0,-21-19 0,-2 1 0,20 24 0,-13-14 0,0 2 0,16 21 0,-44-36 0,53 36 0,-33-13 0,42 27 6784,-11 2-6784,14 9 0,9 22 0,-2-16 0,38 61 0,-27-56 0,25 31 0,0 0 0,-22-30 0,22 24 0,0-2 0,-25-26 0,54 50 0,-54-56 0,46 51 0,-49-51 0,31 43 0,-33-41 0,15 32 0,-17-36 0,-5 12 0,-3-26 0,-12 3 0,4-4 0,-6 1 0,-35-16 0,23 7 0,-38-21 0,-5-2 0,16 12-1696,-3-10 0,-16-15 0,-2-1 0,16 11 1696,-13-6 0,10 2 0,-14-13 0,1 0 0,20 15 0,10 9 0,-29-30 0,3 3 0,42 39 0,-16-24 0,4 1 0,25 24 0,-29-32 0,44 44 0,-11 3 0,17 5 0,-4 8 0,19 10 0,-7-6 0,26 22 0,3 2 0,-11-10 0,14 9 0,15 11 0,-2 0 0,13 18 0,0 0 1875,-22-22 0,1 0 0,2 3-1875,16 18 0,3 5 0,-14-12 0,0 3 0,-12-11 0,7 9 0,-12-14 0,-11-13 0,16 21 0,-2-3 0,-26-33 0,25 26 0,-43-36 1159,5-1-1159,-18-6 0,-5-9 0,4 5 0,-53-37 0,37 20-2262,-24-18 1,-17-12 0,12 6 2261,4-7 0,-10-4 0,-15-12 0,16 13 0,20 8 0,-25-19 0,3 5 0,37 36 0,-18-18 0,1 1 0,25 25 0,-37-37 0,46 42 0,-9-2 0,18 16 6784,0 9-6784,22 40 0,-12-30 0,15 28 0,1-1 0,-11-26 0,14 27 0,1-1 0,-13-27 0,29 44 0,-34-55 0,-2 8 0,-11-17 0,-9-4 0,-10-2 0,8-4 0,-74-33 0,55 24 0,-24-13 0,-18-11 0,12 7-2098,3 0 2098,6 2 0,-21-13 0,-11-8 0,-3-2 0,7 4 0,15 9-1563,-9-7 0,-2-2 1563,17 14 0,-13-8 0,-9-5 0,-5-3 0,0 0 0,5 3 0,10 7 0,15 8 0,-13-10 0,2 3 0,3 3 0,-18-9 0,-6-4 0,0 0 0,12 8 0,19 11 0,-20-12 0,11 6 0,-18-11 0,1 1 0,24 16 0,16 11 0,-26-18 0,5 5 0,42 28 0,-10-14 0,23 22 1741,7 1-1741,-2 6 3483,4 4-3483,0 9 0,0-7 0,0 29 0,0-25 0,0 25 0,0-29 0,0 7 0,0-9 0,4-4 0,-3 3 0,4-8 0,-5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7:3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2609 302 24575,'-5'4'0,"-2"-3"0,2 6 0,-3-6 0,0 7 0,-1-7 0,-6 6 0,1-2 0,-65 21 0,48-17-3392,-53 14 0,-4 1 3392,38-12 0,-39 8 0,2-1 0,50-10 0,-50 7 0,79-19 0,-7 2 0,16-7 0,29-19 0,-20 14 0,30-19 0,4-2 0,-19 13-2269,50-29 1,6-1 2268,-34 19 0,37-16 0,-3 1 0,-44 23-762,13-1 1,-5 1 761,-34 14 0,30-6 0,-35 11 3782,6 5-3782,-12 5 5656,-4 3-5656,-5 1 0,-6 6 0,5-5 0,-32 28 0,24-24 0,-50 38 0,44-38 0,-18 14 0,1 0 0,19-13 0,-60 41 0,65-42 3406,-35 24-3406,41-32 0,-8 9 0,18-14 0,2-1 0,7-5 0,0 0 0,-3-2 0,2 6 0,-2-6 0,3 2 0,1-3 0,-1-1 0,1 5 0,25-19 0,-19 15 0,49-34 0,-45 33 0,65-32 0,-57 32 0,67-18 0,-72 22 0,24 1 0,-42 9 0,-4 7 0,0 0 0,-8 16 0,3-12 0,-18 29 0,12-31 0,-27 38 0,29-38 0,-32 35 0,37-36 0,-26 24 0,27-26 0,-11 5 0,13-9 0,-3-9 0,8 4 0,-3-9 0,6-2 0,-6 0 0,7-3 0,-8 4 0,8-1 0,-7 1 0,3 0 0,14-23 0,-13 17 0,39-54 0,-37 47 0,41-55 0,-42 56 0,31-40 0,-33 46 0,22-28 0,-23 31 0,12-9 0,-14 12 0,2 0 0,-3-1 0,0 1 0,0-1 0,4 5 0,-3-4 0,3 11 0,-8-6 0,-1 7 0,-25 14 0,16-13 0,-42 32 0,38-29 0,-50 30 0,47-26 0,-61 29 0,64-32 0,-30 16 0,-2 0 0,26-15-1569,-35 23 1569,43-25 0,7 0 0,-7 0 0,7 1 0,-3-5 0,0 4 0,3-4 0,-29 23 1569,24-14-1569,-24 14 0,29-23 0,0 4 0,2-8 0,2 4 0,-3 0 0,-33 8 0,24-6 0,-31 8 0,-6 0 0,18-10-3392,-49 12 0,-3 2 3392,38-9 0,-27 4 0,-23 4 0,20-4-511,19-3 511,-13 3 0,-28 5 0,-1 0 0,26-6 0,3-3 0,5 3 0,-20 3 0,1 1 0,24-4 0,14-3 0,-28 4 0,3 1 0,44-3 0,-43 4 0,59-9 0,-27 5 0,32-10 6532,-9 10-6532,10-9 763,-7 9-763,11-7 0,-6 1 0,6-1 0,0-1 0,-2-2 0,2 3 0,1 0 0,-4-4 0,4 8 0,-4-7 0,3 6 0,5-6 0,5 3 0,3-4 0,0 0 0,1 0 0,-1 0 0,1 0 0,-1 0 0,-3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8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5586 1688 24575,'-9'3'0,"-3"-2"0,3 6 0,-3-6 0,0 7 0,-26 7 0,18-4 0,-54 20 0,52-24 0,-64 19 0,60-20 0,-31 8 0,-1-1 0,26-6 0,-32 8 0,2-1 0,33-6 0,-61 22 0,71-23 0,-41 27 0,46-30 0,-16 18 0,25-17 0,-2-1 0,2 4 0,-3-4 0,-1 5 0,1-1 0,0-3 0,3 2 0,-6 1 0,6-2 0,-7 8 0,7-8 0,1 6 0,4-4 0,-3-3 0,2 2 0,-7-2 0,4-1 0,-1 4 0,-2-4 0,2 5 0,-3-5 0,3 4 0,-9 4 0,7-2 0,-27 24 0,21-25 0,-32 35 0,32-35 0,-32 36 0,36-32 0,-39 32 0,38-35 0,-35 30 0,33-32 0,-26 26 0,26-23 0,-29 24 0,28-23 0,-36 25 0,39-25 0,-42 26 0,42-26 0,-38 22 0,35-23 0,-40 27 0,39-25 0,-39 24 0,40-29 0,-17 10 0,24-21 0,-1-1 0,7-9 0,0 0 0,7-18 0,-1 18 0,25-51 0,-18 43-1174,14-30 1174,-19 38 0,0-2 0,1 5 0,-1-5 0,1 5 0,-5-5 0,4 5 0,15-28 0,-14 23 0,36-38 0,-40 40 1174,33-21-1174,-35 24 0,16-2 0,-11 4 0,5 0 0,0 2 0,0-9 0,-5 10 0,0-7 0,1 3 0,-5 1 0,4 3 0,-7 5 0,2 5 0,-6-1 0,-2 11 0,-3-8 0,-8 19 0,6-15 0,-24 27 0,21-29 0,-47 39 0,40-38 0,-26 21 0,-3 0 0,11-19 0,-17 19 0,1-1 0,19-20 0,-41 31 0,59-33 0,-14 6 0,27-10 0,-4-3 0,7 6 0,-2-9 0,7 1 0,0-8 0,19-14 0,-10 15 0,43-41 0,-35 38 0,21-18 0,3-2 0,-11 12-1995,21-16 1995,-31 26 0,-15 2 0,7 2 0,-7-3 0,3 3 0,0-2 0,-3 2 0,18-7 1995,-15 7-1995,12-7 0,-23 15 0,-2-6 0,-4 11 0,-2-4 0,-35 23 0,21-14 0,-31 14 0,-2 0 0,23-12 0,-27 12 0,-1-3 0,22-16 0,-15 5 0,1 0 0,15-8 0,-19 5 0,1 0 0,25-4 0,-24 3 0,1 0 0,30-3 0,-60 6 0,66-4 0,-52 1 0,54-5 0,-39 3 0,44-2 0,-20 0 0,30-5 0,-3-1 0,10-7 0,26-8 0,-15 5 0,42-16 0,-42 17 0,34-9 0,-40 13 0,33-9 0,-33 13 0,21-9 0,-27 14 0,4-2 0,-15 3 0,-8 11 0,6-9 0,-31 25 0,27-19 0,-54 33 0,48-31 0,-25 15 0,0 2 0,19-16 0,-32 16 0,-2 0 0,25-17 0,-23 11 0,1 0 0,28-12 0,-43 25 0,51-27 0,-13 8 0,25-10 0,-2-5 0,6 4 0,-7-7 0,7 6 0,-6-6 0,-16 14 0,10-9 0,-47 21 0,40-20 0,-63 23 0,49-21 0,-20 5 0,-1 0 0,7 0 0,-15 2 0,2-1 0,26-6-1660,-34 8 1660,60-14 0,-3-2 0,3 3 0,5 0 0,-4-3 0,4 2 0,-1 1 0,2-7 1660,10 2-1660,-1-3 0,6-4 0,0 3 0,-7-3 0,29-11 0,-24 11 0,50-29 0,-44 28 0,59-33 0,-57 33 0,42-17 0,-48 24 0,8-9 0,-13 10 0,2-6 0,0 6 0,11-6 0,-10 6 0,6-7 0,-12 11 0,0-2 0,-4 7 0,-4 4 0,3-3 0,-21 25 0,18-20 0,-40 42 0,33-41 0,-48 52 0,43-50 0,-47 50 0,44-52 0,-42 44 0,43-44 0,-42 45 0,45-45 0,-22 26 0,27-31 0,6 2 0,1-12 0,11-1 0,22-21 0,-15 14 0,31-22 0,5-2 0,-15 12-1696,24-9 0,27-11 0,3-2 0,-18 10 1696,-27 11 0,2 0 0,27-7 0,24-8 0,8-3 0,-8 4 0,-26 8-709,12-5 709,-6 8 0,25-7 0,-1 1 0,-26 7 0,-6 1 0,3 1 0,16-3 0,-22 5 0,-28 9 0,33-4 0,-73 15 6434,-8 10-6434,-25 13 0,16-8 0,-25 12 0,-2-2 0,16-11 0,-43 18 0,-2-1 0,38-20 0,-44 17 0,2 0 0,46-19 0,-30 13 0,1-1 0,34-14 0,-33 16 0,-2 0 0,31-17 0,-36 25 0,2 0 0,39-24 529,-22 18 1,4-2-530,29-21 0,-16 8 0,31-11 0,1-8 0,7 7 0,0-21 0,2 10 0,31-53 0,8 11 0,4-1-282,-18 17 1,3-1 281,25-20 0,12-6 0,-14 16 0,-11 14 0,24-19 0,-10 4 0,-50 37 0,16-6 0,-30 20 0,0 7 0,-4 4 563,-4 1-563,3 0 0,-6-1 0,6-4 0,-3 0 0,3 1 0,-2-1 0,2 0 0,-36 30 0,20-22 0,-24 20 0,-5 0 0,12-17 0,-31 19 0,-1 0 0,27-20 0,-26 11 0,3-2 0,38-15 0,-63 18 0,72-24 0,-22 13 0,35-21 0,-1 5 0,11-8 0,0-6 0,5 5 0,10-28 0,-8 20 0,13-32 0,-15 34 0,-1-11 0,-4 22 0,-8-2 0,0 14 0,-8 2 0,2 1 0,-42 35 0,30-29 0,-34 22 0,-3 0 0,27-19 0,-29 19 0,3-1 0,35-24 0,-34 28 0,56-40 0,-6-1 0,15-5 0,-4-6 0,20-6 0,-9 0 0,54-34 0,-42 28 0,24-16 0,7-2 0,16-6 0,6-5 0,-20 17 0,-6 6 0,-24 11 0,23-11 0,-3 1 0,-28 14 0,34-23 0,-48 26 0,10-8 0,-17 14 0,-1 1 0,-4 5 0,-12 10 0,6-9 0,-20 17 0,21-13 0,-27 17 0,27-16 0,-17 8 0,16-14 0,6-1 0,1-8 0,14-1 0,13-22 0,-3 14 0,47-40 0,-45 38 0,22-11 0,0 0 0,-23 13 0,58-29 0,-61 30 0,49-23 0,-52 28 0,44-19 0,-46 23 0,35-23 0,-36 22 0,33-22 0,-33 20 0,14-7 0,-22 6 0,2 6 0,-2-6 0,3 6 0,0-7 0,1 7 0,10-10 0,-11 6 0,25-11 0,-24 10 0,10-5 0,-11 10 0,-4-6 0,5 6 0,-5-7 0,19 0 0,-15 2 0,30-12 0,-26 15 0,23-19 0,-24 19 0,20-16 0,-20 14 0,23-15 0,-22 10 0,37-21 0,-34 19 0,49-30 0,-48 33 0,41-28 0,-44 29 0,18-11 0,-30 18 0,2 2 0,-11 7 0,-8 8 0,3-6 0,-25 20 0,-3 3 0,10-10-3392,-49 32 0,-3 1 3392,35-23-1513,-12 1 1,-14 6 0,14-8 1512,13-6-1517,-42 14 0,3-3 1517,52-26-162,-24 12 1,3-4 161,36-16 2874,-19 12-2874,33-18 4297,5 6-4297,1-11 6426,11 0-6426,-7-2 1081,7-2-1081,12-15 0,-9 14 0,54-51 0,-5 22 0,4 0-534,-24 8 0,4-2 534,14-3 0,15-5 0,-1 0 0,-16 11 0,12-5 0,-8 6 0,20-9 0,-1 1 0,-22 10 0,-4 3 0,35-12 0,-7 2 0,-59 22 0,58-20 0,-64 28 0,55-23 0,-55 22 0,38-15 0,-42 14 0,15-3 0,-21 7 1068,6-2-1068,-12 9 0,0-1 0,-4 8 0,-18 25 0,9-20 0,-43 57 0,33-50 0,-19 21 0,0-1 0,13-16 0,-21 17 0,-2-1 0,21-16 0,-20 13 0,0-1 0,22-17 0,-50 43 0,59-48 0,-39 30 0,49-34 0,-20 5 0,29-13 0,-6-6 0,15-2 0,1-7 0,4 3-3392,41-24 0,6-2 3392,-13 11 0,5-2 0,23-9 0,9-5 0,-5 3 0,-16 7-587,-11 5 1,3 1 586,8-2 0,20-6 0,10-3 0,-1 1 0,-10 3 0,-21 7 0,-14 4 0,-3 2 0,46-11 0,15-3 0,-34 11 0,-52 14 0,24-8 0,-43 18 0,-8-6 0,-1 10 0,-18 5 0,11-1 0,-67 28 0,53-25 0,-40 12 0,-27 6 0,14-5 4923,-7-1-4923,7 0 0,-24 8 0,-1-1 0,20-8 0,26-13 0,1-1 0,-19 9 0,-16 6 0,2-2 0,21-8 1633,-6-9-1633,-23 13 0,13-1 0,61-16 0,-37 14 0,51-16 0,-2-1 0,8-5 1401,8 0-1401,0-6 0,5 9 0,25-39 0,-15 26 0,33-31 0,6-4 0,-14 16-3392,34-20 0,0 2 3392,-39 27 0,42-22 0,-79 43 0,5 4 0,-18 4 0,-28 27 0,15-18 0,-23 20 0,-1 1 0,19-13 0,-30 19 0,0-1 0,30-18 0,-17 8 0,2-2 0,25-19 0,-22 14 0,38-21 6784,-3 3-6784,14-8 0,0-1 0,1 1 0,36-22 0,-23 13 0,35-18 0,5-1 0,-19 9-2262,13-3 1,15-6 0,-13 7 2261,-9 5-2269,45-19 1,-4 2 2268,-56 25-987,28-15 1,-3 1 986,-37 20 0,42-27 0,-51 26 3560,14-5-3560,-19 9 5323,-3-1-5323,2 3 4411,-2-3-4411,-1 0 0,11 0 0,-8-1 0,9 1 0,-12 1 0,4 2 0,-4-7 0,5 7 0,-1-6 0,15-5 0,-10 5 0,25-19 0,-26 19 0,30-24 0,-29 20 0,29-20 0,-30 20 0,37-23 0,-34 22 0,30-19 0,-33 21 0,7-6 0,-18 15 0,-2-2 0,-7 10 0,0-6 0,-1 7 0,-10 4 0,8-6 0,-27 24 0,25-26 0,-28 29 0,29-29 0,-22 22 0,23-20 0,-12 10 0,14-12 0,-3 4 0,11-7 0,-2-1 0,11-1 0,0-10 0,-2 5 0,27-25 0,-23 22 0,43-32 0,-39 33 0,32-23 0,-34 24 0,22-15 0,-22 19 0,22-19 0,-22 19 0,8-4 0,-20 11 0,-5 5 0,-3-1 0,-15 15 0,11-15 0,-30 25 0,30-29 0,-34 22 0,34-24 0,-23 13 0,25-14 0,-5 7 0,6-8 0,5 0 0,0-4 0,4-5 0,0 1 0,0 0 0,4-8 0,-3 6 0,6-17 0,-6 15 0,3-7 0,-8 14 0,0 1 0,-5 4 0,1 0 0,3 4 0,-9 1 0,7-1 0,-12 4 0,13-4 0,-5 1 0,3 2 0,-1-2 0,-7 3 0,7 0 0,4-3 0,6-1 0,8-4 0,3 0 0,1 0 0,37 0 0,-25-4 0,58-1 0,-58-3 0,51-4 0,-56 6 0,37-9 0,-44 14 0,14-7 0,3 4 0,-16 0 0,54-5 0,-17-6 0,3 8 0,6-8 0,-47 14 0,11-6 0,-21 2 0,1 0 0,-3-2 0,-1 6 0,-5-3 0,-3 4 0,0 0 0,-11 11 0,8-8 0,-31 23 0,28-19 0,-42 27 0,45-22 0,-33 15 0,40-25 0,-7 1 0,16-12 0,22-18 0,-14 14 0,33-32 0,-37 32 0,32-29 0,-37 30 0,30-23 0,-30 24 0,22-20 0,-20 24 0,10-15 0,-8 20 0,1-13 0,-1 13 0,1-9 0,-1 10 0,0-7 0,1 4 0,6-8 0,-4 2 0,8-2 0,-13 4 0,12 0 0,-15-1 0,16 1 0,-14 3 0,11-6 0,-6 9 0,9-13 0,-9 10 0,36-19 0,-27 13 0,46-16 0,-46 21 0,30-13 0,-37 17 0,8-2 0,-20 9 0,-5 3 0,-3-3 0,3 2 0,-28 16 0,19-10 0,-58 40 0,47-35 0,-20 16 0,0 0 0,22-14 0,-17 13 0,1-2 0,25-17 0,-35 31 0,37-37 0,-15 18 0,26-28 0,-2 8 0,11-13 0,23-5 0,-17 2 0,39-17 0,-39 16 0,53-24 0,-45 23 0,24-5 0,4 0 0,-13 4 0,21-5 0,0 1 0,-19 7 0,19-7 0,-2 0 0,-28 10 0,23-6 0,-2-1 0,-23 4 0,61-17 0,-62 15 0,59-14 0,-63 19 0,50-12 0,-56 14 0,49-11 0,-48 10 0,41-5 0,-40 7 0,25-5 0,-26 5 0,37-8 0,-33 7 0,63-15 0,-60 14 0,63-17 0,-69 21 0,47-21 0,-50 21 0,20-13 0,-24 14 0,6-7 0,-7 7 0,10-6 0,-8 2 0,4 1 0,-10-4 0,3 7 0,-4-10 0,5 9 0,-5-9 0,4 6 0,-4-3 0,-3 3 0,-2 2 0,-7 3 0,0 0 0,0 0 0,3-4 0,1-1 0,4-3 0,0-15 0,0 10 0,11-39 0,-4 36 0,20-41 0,-16 44 0,20-29 0,-20 30 0,16-19 0,-17 21 0,17-13 0,-19 13 0,18-14 0,-24 14 0,17-6 0,-17 8 0,5 0 0,-3-1 0,-3 1 0,3-1 0,-4 1 0,3 3 0,-2-2 0,7 2 0,-7-3 0,6-12 0,-2 9 0,3-12 0,-3 14 0,-1-3 0,-1 7 0,-2-3 0,3 4 0,-4-5 0,0 1 0,4 3 0,-3-2 0,2 2 0,-3-3 0,4 3 0,-3-2 0,3 2 0,-4-3 0,0 7 0,-4-2 0,3 10 0,-6-6 0,-2 14 0,0-12 0,-10 23 0,9-19 0,-9 16 0,13-14 0,-5-1 0,10 0 0,-6-7 0,6 6 0,-7-6 0,7 6 0,-6-2 0,6 3 0,-6-3 0,6 2 0,-6-6 0,2 10 0,0-5 0,-6 9 0,6-9 0,-15 12 0,14-11 0,-16 16 0,15-17 0,-5 9 0,5-10 0,3 3 0,-5 0 0,1 0 0,0 1 0,-4 3 0,2-3 0,-16 21 0,14-21 0,-22 32 0,23-33 0,-20 26 0,20-23 0,-12 16 0,14-17 0,-10 13 0,9-16 0,-2 7 0,8-17 0,4 2 0,0-7 0,4 0 0,-3-1 0,10-6 0,-9 4 0,16-19 0,-15 18 0,27-30 0,-22 29 0,38-44 0,-32 41 0,31-37 0,-36 41 0,21-19 0,-28 21 0,13-6 0,-10 8 0,3-1 0,1 1 0,-1 0 0,0-4 0,1 2 0,-1-2 0,0 4 0,1-1 0,-4 1 0,2 3 0,-6-2 0,6 6 0,-6-6 0,7 6 0,-7-7 0,14 0 0,-9 2 0,21-12 0,-16 11 0,31-20 0,-28 16 0,39-20 0,-39 20 0,35-20 0,-36 24 0,14-12 0,0 11 0,-17-1 0,34-7 0,-34 7 0,31-7 0,-17 6 0,2-2 0,-3 4 0,-14 3 0,0 5 0,-6 5 0,-3 3 0,-3-3 0,-6 10 0,4-9 0,-17 21 0,14-16 0,-26 23 0,22-22 0,-11 7 0,-3 3 0,13-14 0,-32 26 0,32-22 0,-32 22 0,32-26 0,-32 25 0,10-15 0,3 4 0,-25 9 0,43-20 0,-42 19 0,42-19 0,-28 12 0,31-17 0,-12 9 0,18-10 0,-3 7 0,5-7 0,2 2 0,-3-2 0,0-1 0,-4 15 0,-1-16 0,-14 23 0,16-19 0,-23 16 0,23-13 0,-42 20 0,33-18 0,-47 22 0,48-23 0,-34 19 0,37-22 0,-25 18 0,25-24 0,-19 17 0,21-17 0,-13 12 0,13-8 0,-9 6 0,9-8 0,-13 7 0,12-5 0,-26 10 0,24-7 0,-36 10 0,35-9 0,-46 13 0,45-16 0,-41 19 0,43-23 0,-36 23 0,35-20 0,-42 21 0,41-16 0,-37 16 0,39-21 0,-43 16 0,40-15 0,-55 20 0,51-16 0,-59 19 0,58-19 0,-58 23 0,63-26 0,-62 29 0,60-29 0,-60 30 0,61-26 0,-65 26 0,60-26 0,-27 9 0,-3-1 0,24-7 0,-25 10 0,1-1 0,25-9 0,-32 18 0,-1 1 0,28-15-3392,-46 27 0,-1-1 3392,43-24-2269,-41 23 1,-2 0 2268,38-23-1445,-30 18 0,-1 0 1445,31-19-894,-27 13 1,1-1 893,36-16 523,-19 9 0,1-1-523,30-14 2150,-33 25-2150,40-29 3540,-15 14-3540,21-13 4472,-8 3-4472,8-3 3332,-2 2-3332,0-6 1458,8 6-1458,-8-6 0,7 7 0,-10-4 0,6 5 0,-15 6 0,10-5 0,-13 13 0,13-16 0,-17 15 0,16-16 0,-23 21 0,22-16 0,-22 16 0,23-17 0,-34 24 0,30-21 0,-48 32 0,47-32 0,-51 36 0,48-36 0,-49 36 0,48-36 0,-39 29 0,45-30 0,-39 25 0,39-28 0,-49 35 0,43-34 0,-59 42 0,57-38 0,-26 13 0,-2 0 0,25-13 0,-33 17 0,-1 0 0,29-15 0,-23 14 0,1-1 0,26-18 0,-53 36 0,60-41 0,-45 31 0,50-30 0,-50 27 0,45-22 0,-53 26 0,48-26 0,-59 33 0,58-31 0,-62 35 0,66-37 0,-61 30 0,64-30 0,-60 26 0,62-26 0,-44 25 0,47-28 0,-28 24 0,29-26 0,-22 23 0,22-22 0,-18 25 0,19-28 0,-27 31 0,25-27 0,-43 36 0,41-31 0,-45 31 0,46-33 0,-20 11 0,28-23 0,-1 0 0,7-9 0,0-14 0,0 7 0,15-49 0,-11 39 0,13-35 0,3-2 0,-11 28 0,12-42 0,1 1 0,-9 42 0,5-18 0,0 3 0,-11 32 0,12-18 0,-18 26 0,-1 1 0,-1 8 0,-7 4 0,0 4 0,-1 1 0,-3-1 0,4 0 0,-1-3 0,5 2 0,-4-2 0,4 3 0,-27 23 0,14-14 0,-44 36 0,42-35 0,-52 27 0,51-33 0,-52 22 0,53-27 0,-30 15 0,42-16 0,-12 6 0,15-7 0,-5 2 0,5-2 0,-4-1 0,7 4 0,-2-4 0,3 4 0,-4-3 0,3 2 0,-3-2 0,1 0 0,2 2 0,-3-2 0,4-5 0,0-1 0,0-7 0,0 0 0,0-1 0,-4-6 0,4 4 0,-8-16 0,7 16 0,-2-23 0,3 22 0,0-15 0,0 17 0,3-6 0,-2 7 0,3-3 0,-4 4 0,7-8 0,-1 6 0,10-10 0,-7 11 0,3 0 0,-7 2 0,2 2 0,-2 1 0,3-4 0,1 7 0,-5-6 0,4 6 0,-7-7 0,6 8 0,-2-4 0,3 0 0,1 3 0,-5-6 0,4 6 0,-4-7 0,5 7 0,-1-6 0,0 6 0,-3-6 0,3 6 0,-4-3 0,5 4 0,-1-4 0,0 3 0,-3-6 0,2 6 0,-2-3 0,3 4 0,-3-4 0,2 4 0,2-8 0,0 7 0,7-6 0,-7 6 0,11-10 0,-10 9 0,6-9 0,-8 6 0,1 0 0,-5-2 0,4 6 0,-4-3 0,5 1 0,-1 2 0,4-11 0,-2 11 0,2-11 0,-4 11 0,4-10 0,-3 9 0,7-16 0,-6 15 0,13-19 0,-12 15 0,16-12 0,-17 13 0,17-13 0,-16 13 0,20-14 0,-20 15 0,12-6 0,-17 6 0,5 0 0,-6 2 0,3-5 0,1 6 0,-1-9 0,-3 6 0,10-7 0,-9 7 0,14-14 0,-11 16 0,10-15 0,-12 12 0,12-2 0,-18 0 0,18 4 0,-12-5 0,16 1 0,-13 0 0,21-8 0,-19 9 0,26-15 0,-26 15 0,11-5 0,-18 5 0,2 6 0,-2-3 0,0 1 0,2 2 0,-6-7 0,3 11 0,-4-2 0,0 7 0,-4 0 0,0 1 0,-8 10 0,2-12 0,-16 26 0,14-24 0,-33 32 0,27-28 0,-43 28 0,38-29-3392,-23 11 0,-1 0 3392,17-10-1523,-26 8 0,0 0 1523,28-10-948,-21 4 0,1 0 948,26-4-934,-49 12 934,57-14 3873,-31 7-3873,33-10 3344,-26 12-3344,26-15 3258,-15 15-3258,18-12 2185,-14 13-2185,12-13 0,-16 13 0,17-14 0,-2 7 0,5-7 0,10-1 0,1-12 0,6 3 0,13-15 0,-8 10 0,51-35 0,-30 27 0,29-16 0,22-12 0,-9 7-585,-24 16 1,3 0 584,11-7 0,13-7 0,0 2 0,-16 8 0,20-3 0,-5 0 0,-11 6 0,-47 20 0,34-18 0,-45 20 0,5-2 0,-16 5 1169,-1 7-1169,-10 4 0,6-2 0,-26 31 0,15-26 0,-41 52 0,34-50 0,-18 20 0,-1 0 0,15-20 0,-27 18 0,-2 2 0,17-13-3392,-31 15 0,-1 1 3392,29-15-730,-23 10 1,3-1 729,32-17 0,-50 26 0,58-32 0,-23 11 0,41-24 0,-6 1 0,18-5 6062,4-9-6062,-2 10 0,35-44 0,-24 27-2302,39-36 1,7-3 2301,-22 23-1513,8-5 1,11-9 0,-12 12 1512,-9 12-1123,19-13 1,-4 3 1122,-37 25-161,54-28 161,-59 28 3346,22-10-3346,-33 22 5002,-5 2-5002,-1 7 4902,-10 4-4902,-13 20 0,4-15 0,-41 43 0,37-44 0,-22 21 0,33-25-284,-3-2 284,-5 9 0,2-6 0,-7 4 0,10-2 0,-1-5 0,-28 21 0,-4 4 0,12-9 0,-38 20 0,3-1 0,46-26 0,-26 11 0,2-3 0,32-16 0,-34 25 0,42-33 0,-2 4 0,16-11 0,-3-5 0,56-40 0,-37 27-3012,47-32 1,5-3 3011,-32 17 0,14 0 0,15-5 0,-15 7 0,-14 5 0,26-9 0,-5 4 0,-41 24 0,26-16 0,-45 29 0,2 1 0,-11 5 0,-22 25 0,16-24 0,-39 42 0,32-39 0,-33 25 0,33-27 0,-57 15 0,57-16 5615,-39 6-5615,48-8 0,-1-1 0,1-2 0,3 3 0,1 0 0,0-3 0,0 2 0,-12 5 1169,13-3-1169,-8 0 0,19-3 0,-3-9 0,14-1 0,-13-2 0,25-20 0,-20 17 0,31-37 0,-25 36 0,40-38 0,-38 38 0,53-43 0,-52 42 0,45-31 0,-48 39 0,18-15 0,-22 20 0,-1-2 0,-4 9 0,-8 3 0,-4 4 0,-1-3 0,1 3 0,-11 4 0,15-6 0,-32 20 0,26-22 0,-46 33 0,41-32 0,-49 33 0,49-30 0,-44 25 0,29-10 0,-8-4 0,12 3 0,17-24 0,0 9 0,2-10 0,6 6 0,-3-3 0,4 5 0,0-1 0,-3-3 0,2 2 0,-7 1 0,7 2 0,-13 9 0,11-9 0,-12 2 0,0 10 0,3-10 0,-3 5 0,11-15 0,4-10 0,4-1 0,-3 1 0,6 0 0,-6-1 0,10-6 0,-9 4 0,21-23 0,-16 25 0,20-25 0,-21 28 0,13-10 0,-17 7 0,9 1 0,-10 0 0,6 3 0,-6-2 0,11-2 0,-11 0 0,11 0 0,-15 9 0,2 9 0,-7 0 0,-1 3 0,-17 15 0,17-15 0,-32 26 0,33-30 0,-15 10 0,14-17 0,1 10 0,4-6 0,-11 11 0,12-7 0,-30 22 0,24-18 0,-33 32 0,30-36 0,-7 17 0,12-25 0,6 6 0,-3-2 0,4-5 0,4 3 0,0-10 0,12-5 0,-6 5 0,6-8 0,19-4 0,-13 3 0,31-16 0,5 0 0,-11 8-3392,29-18 0,0 2 3392,-35 21-1457,15-9 1,-4 0 1456,-31 16-1200,47-23 1200,-54 28 0,32-19 0,-35 23 4746,5-4-4746,-16 11 3871,-5 4-3871,-3 1 2280,-8 10-2280,6-8 0,-27 27 0,23-25 0,-42 36 0,37-36 0,-56 43 0,49-41-1483,-24 19 1483,35-25 0,5-1 0,-5 0 0,6 0 0,-11 4 0,6-2 0,-6 2 0,-22 11 0,23-12 0,-34 16 0,41-18 0,-26 7 0,30-7 1483,-18 7-1483,24-7 0,-5-4 0,7-6 0,4-8 0,1 1 0,25-15 0,-16 7 0,17-8 0,11-11 0,-26 21 0,27-14 0,1 0 0,-25 17 0,52-34 0,-61 37 0,27-18 0,-30 15 0,9 3 0,-12 9 0,-4 11 0,0-3 0,0 21 0,-4-17 0,3 18 0,-10 4 0,6-13 0,-4 13 0,6-23 0,3-4 0,-4 0 0,3 0 0,-3 1 0,4-1 0,-3 15 0,2-11 0,-3 11 0,4-22 0,4-2 0,1-8 0,-1 1 0,26-19 0,-20 14 0,62-44 0,-54 42 0,54-35 0,-62 39 0,27-8 0,-38 18 0,12 1 0,-19 9 0,0 3 0,-42 41 0,24-26 0,-29 23 0,-3 1 0,17-20 0,-16 6 0,-16 9 0,8-7-805,-14 4 805,14-14 0,-18 4 0,-1-1 0,17-7-1208,-24 9 1208,-1-8 0,-19 4 0,27-7-6117,31-7 6117,-17 4 0,7-3 0,44-12-543,-15 5 543,15-5 0,-15 7 0,15-3 0,-7-3 300,10 1-300,-1-2 792,-25 11-792,26-6 6389,-17-2-6389,33-9 887,0-7-887,8-8 305,-3 6-305,41-47 0,-26 38-2262,24-21 1,18-14 0,-7 8 2261,17 2 0,-9-1 0,10-8 0,-12 13 0,-7 13 0,24-19 0,-75 44 0,4-2 0,-16 9 0,-17 18 0,13-11 0,-58 44 0,48-39 0,-24 17 0,-17 11 0,11-9 0,1-7 0,-14 12 0,-16 10 0,17-13 6784,18-16-6784,-25 16 0,7-2 0,44-23 0,-46 21 0,57-24 0,-31 9 0,38-10 0,-16 3 0,18-11 0,-2-2 0,-1-3 0,3 4 0,-6 0 0,2 8 0,-25 7 0,16-4 0,-50 20 0,44-24 0,-30 8 0,-3 0 0,23-8 0,-34 5 0,1 1 0,33-4 0,-34 1 0,-1-1 0,34 1 0,-22-3 0,4 0 0,29-3 0,-14 4 0,27-7 0,6-1 0,1-1 0,5-7 0,3 4 0,0-5 0,1 5 0,18-11 0,-14 8 0,43-20 0,-36 20 0,63-27 0,-56 26 0,60-23 0,-66 25 0,54-17 0,-58 20 0,43-15 0,-47 16 0,10-9 0,-19 14 0,-8-6 0,3 10 0,-13-2 0,7 3 0,-31 11 0,25-11 0,-51 21 0,48-21 0,-59 15 0,58-14 0,-57 6 0,57-9 0,-24 1 0,33-3 0,-1-3 0,1 3 0,0-4 0,3 3 0,-2-2 0,6-1 0,-3-5 0,4-10 0,0 4 0,0-16 0,0 16 0,0-19 0,0 18 0,0-11 0,0 14 0,0-11 0,0 10 0,0-17 0,-3 20 0,-2-12 0,0 14 0,-2 1 0,2 0 0,1 0 0,-4 3 0,8 1 0,-8 1 0,4 3 0,-5-4 0,1 0 0,-8 4 0,6-3 0,-28 2 0,25-3 0,-25 0 0,28 0 0,-13 0 0,13 0 0,-13 4 0,13-3 0,-10 2 0,11-3 0,-10 0 0,9 0 0,1 0 0,10 0 0,8 0 0,-1 0 0,12 0 0,-9 0 0,27-3 0,-25 2 0,36-7 0,-35 7 0,32-2 0,-30 3 0,19 0 0,-20 0 0,15 0 0,-18 0 0,7 0 0,1 0 0,-9 0 0,16 0 0,-6 0 0,-2 0 0,8 0 0,-17 0 0,6 0 0,-15 0 0,2 3 0,-11-2 0,-4 10 0,2-5 0,-24 13 0,21-9 0,-39 17 0,37-20 0,-48 19 0,43-19 0,-40 12 0,42-10 0,-27 3 0,33-7 0,-15 2 0,18-6 0,1 6 0,8-6 0,5 3 0,3-4 0,0 0 0,12 0 0,-9 0 0,38 0 0,-29 0 0,56 0 0,-51 0 0,25 2 0,3 0 0,-14-1-3392,50 3 0,8 1 3392,-16-4 0,6 2 0,18 2 0,-17-2-183,0-2 183,3 2 0,18 2 0,-24-2 0,-29-2 0,15 1 0,17 0 0,-19 0 0,-21-2 0,37-6 0,-1-1 0,-43 3 0,19-6 0,-4 0 0,-30 8 0,23-9 0,0 0 0,-21 7 0,27-11 0,1-1 0,-27 12 0,47-18 0,3-2 0,-40 13-1492,21-9 0,18-6 0,-15 4 1492,-13 3 0,13-7 0,15-7 0,-16 7 0,-14 5-971,12-6 1,13-8-1,-13 7 971,-13 8-677,13-11 1,14-8 0,-13 7 676,-4 8 0,-3-7 0,18-11 0,1-2 0,-13 10 0,-15 12 0,1-2 0,28-18 0,19-14 0,1 0 0,-20 14 0,-27 18 0,-2 0 0,37-25 0,13-9 0,-23 15 0,-29 21 212,22-16 1,-5 0-213,-38 24 2240,35-24-2240,-47 28 3348,6-10-3348,-11 11 5008,2 1-5008,-6 0 5363,6 3-5363,-6-3 0,3 0 0,0 3 0,-3-2 0,2 2 0,-3-3 0,-3 3 0,-2 1 0,-3 8 0,-45 4 0,30 1 0,-29 2 0,-2-2 0,25-3 0,-34 8 0,0 0 0,31-10 0,-29 9 0,1 1 0,32-7 0,-39 10 0,-5 1 0,27-8-2262,-13 6 1,-16 5 0,12-4 2261,4-4 0,-14 5 0,-16 6 0,16-4-4161,9-2 4161,-4-2 0,-9 0-72,-11 2 0,3-3 72,33-9 0,-1-1 0,-32 8 0,6-1 0,29-13 0,49-8 0,0 1 4652,4-8-4652,0 6 6128,1-6-6128,10-7 0,-12 11 0,15-30 0,-12 33 0,10-32 0,-7 36 309,7-29-309,-11 27 0,6-16 0,-6 10 0,0 0 0,2 4 0,-2 6 0,3 3 0,-3-4 0,2 3 0,2-3 0,-4 0 0,18 0 0,-16-1 0,31-10 0,-25 9 0,33-14 0,-33 15 0,14-3 0,-19 4 0,1 4 0,-1-4 0,0 0 0,1 3 0,-1-3 0,0 1 0,1 2 0,-1-7 0,1 7 0,6-6 0,-4 2 0,8-3 0,-10 3 0,7-2 0,-6 6 0,2-7 0,-4 8 0,-3-8 0,2 7 0,-2-6 0,3 2 0,8-7 0,-6 3 0,21-11 0,-19 14 0,19-13 0,-25 13 0,9-2 0,-14 8 0,-1 1 0,-5 6 0,-6 2 0,1-4 0,-31 28 0,25-23-625,-21 17 625,25-20 0,2-2 0,-5 0 0,6 2 0,-3-2 0,0-1 0,2 4 0,-2-4 625,0 1-625,3 2 0,-3-6 0,0 6 0,3-6 0,-7 7 0,7-7 0,-40 17 0,28-11 0,-47 16 0,51-13 0,-17 2 0,28-12 0,-1-1 0,7-7 0,3 0 0,-2-1 0,14-6 0,-12 4 0,19-19 0,-15 17 0,20-25 0,-16 23 0,27-25 0,-29 25 0,44-31 0,-42 32 0,45-35 0,-42 36 0,17-14 0,-26 26 0,-2 2 0,-3 7 0,0 0 0,-3-3 0,-2 10 0,-3-13 0,-4 17 0,6-14 0,-12 15 0,12-10 0,-17 13 0,16-13 0,-22 17 0,20-16 0,-28 15 0,25-16 0,-30 17 0,29-16 0,-32 19 0,32-22 0,-28 18 0,33-20 0,-22 10 0,27-8 0,-15 0 0,13-3 0,-7 2 0,11-6 0,2 3 0,7-8 0,0-1 0,1 1 0,21-15 0,-16 15 0,47-22 0,-45 20 0,62-21 0,-59 16 0,67-16 0,-68 17 0,46-10 0,-51 14 0,25-8 0,-27 12 0,27-13 0,-25 13 0,14-6 0,-7 1 0,-9 5 0,24-16 0,-5 7 0,-2-2 0,3 2 0,-22 10 0,7-6 0,-10 2 0,5 0 0,-7 2 0,-3 3 0,-1 3 0,-9 2 0,-6 7 0,4-3 0,-34 18 0,30-15 0,-52 26 0,51-30 0,-44 25 0,46-29 0,-31 18 0,33-20 0,-7 9 0,15-14 0,4 2 0,0-7 0,0-1 0,0 1 0,15-19 0,-7 14 0,30-33 0,-25 37 0,25-25 0,-27 28 0,16-14 0,-20 11 0,19-11 0,-19 14 0,16-13 0,-17 21 0,1-5 0,-10 8 0,2 2 0,-18 9 0,12-9 0,-34 26 0,23-28 0,-43 32 0,38-29 0,-56 30 0,53-26 0,-60 18 0,65-20 0,-43 10 0,51-11 0,-10-5 0,23-1 0,1-10 0,22-5 0,-15 1 0,81-30 0,-60 30-3392,48-19 0,4 1 3392,-35 22-1976,29-14 1,-2 0 1975,-35 14 0,47-11 0,-67 14 0,8 4 0,-22 4 4828,-4 5-4828,-7 3 5907,5-3-5907,-24 17 0,18-17 0,-37 31 0,31-34 0,-42 34 0,41-35 0,-34 24 0,37-26 0,-11 12 0,15-14 0,7 2 0,6-10 0,4 5 0,22-20 0,-18 14 0,44-26 0,-42 26 0,24-15 0,-31 19 0,0-1 0,1 1 0,-5 0 0,4 4 0,-7-8 0,6 7 0,13-14 0,-8 12 0,30-19 0,-29 16 0,25-10 0,-31 7 0,12 5 0,-3-7 0,-5 9 0,8-9 0,-10 10 0,-1-7 0,0 7 0,1-2 0,-4-1 0,2 3 0,-2-3 0,10-3 0,-4 5 0,1-9 0,-9 13 0,-6-1 0,-2 8 0,-25 10 0,16-8 0,-46 23 0,41-22 0,-53 22 0,52-27 0,-62 23 0,60-23 0,-32 9 0,1-5 0,27-6 0,-42 7 0,55-11 0,-9-2 0,22-7 0,8-12 0,1 9 0,15-19 0,-13 18 0,30-22 0,-31 22 0,25-11 0,-26 18 0,3-2 0,0 2 0,1-4 0,0 1 0,3 0 0,-3 3 0,4-2 0,29-13 0,-26 12 0,33-18 0,-42 24 0,2-6 0,-11 12 0,-13 1 0,-5 10 0,1-5 0,-30 17 0,30-16 0,-52 20 0,47-20 0,-56 15 0,52-19 0,-47 15 0,48-19 0,-42 15 0,47-13 0,-24 7 0,36-11 0,-1-2 0,11-3 0,8-7 0,-2 5 0,24-21 0,-20 19 0,50-30 0,-47 30 0,26-14 0,4-2 0,-14 9-3392,39-11 0,8 1 3392,-6 5 0,15 2 0,21-1 0,-17 2-59,4-4 59,-17 9 0,13 0 0,-26 3 0,-34 2 0,17 7 0,-46 5 0,-4 3 0,-11 11 6755,4-8-6755,-23 27 0,18-25 0,-11 14 0,15-19 88,-1-3-88,1 2 0,0-2 0,0 3 0,-1 0 0,1-3 0,-15 13 0,15-11 0,-33 20 0,32-17 0,-25 10 0,24-15 0,-9 10 0,9-13 0,6 1 0,5-7 0,7-5 0,12-10 0,-9 8 0,38-31 0,-29 28 0,45-35 0,-47 36 0,31-26 0,-40 28 0,17-8 0,-28 14 0,5 1 0,-8 8 0,-17 4 0,18 2 0,-29 5 0,25-9 0,-15 5 0,18-7 0,-6 1 0,6 2 0,-3-6 0,3 7 0,-6-4 0,6 1 0,-11 6 0,7-9 0,-3 5 0,7-11 0,1 0 0,4-5 0,-3 5 0,2-4 0,-3 4 0,4-5 0,0 1 0,-4 3 0,0 1 0,-4 4 0,-1 0 0,5 4 0,-7 1 0,5-1 0,-13 7 0,9-9 0,-21 13 0,19-10 0,-18 7 0,20-7 0,-6-1 0,8-1 0,3-5 0,2 1 0,6-8 0,-2 1 0,14-12 0,-12 9 0,23-23 0,-19 25 0,20-24 0,-16 29 0,12-26 0,-13 23 0,6-13 0,-8 16 0,-7 4 0,-2 4 0,-3 5 0,-4-5 0,8 4 0,-8-4 0,4 4 0,-5-3 0,1 2 0,3-2 0,-24 14 0,19-8 0,-39 16 0,36-17 0,-25 6 0,27-12 0,-12 4 0,14-7 0,1-1 0,4-5 0,4-3 0,4 3 0,-3-2 0,3 2 0,-1 0 0,-2-2 0,7 6 0,-7-7 0,6 8 0,-2-8 0,-1 3 0,4 1 0,-7-4 0,6 7 0,-6-6 0,3 2 0,0 1 0,0-4 0,5 7 0,-5-6 0,4 6 0,-4-7 0,5 4 0,-1-1 0,-3-2 0,2 6 0,-2-3 0,0 0 0,2 3 0,-6-6 0,6 6 0,-2-6 0,3 6 0,1-7 0,-1 7 0,-3-6 0,2 6 0,-2-3 0,3 0 0,1 0 0,-1-1 0,0 1 0,1 1 0,-1 2 0,0-7 0,1 4 0,3-5 0,-3 5 0,11-4 0,-14 4 0,13-5 0,-14 5 0,8 0 0,-9 0 0,7 3 0,-9-6 0,21 2 0,-16 0 0,13-2 0,-1-1 0,3-2 0,1 2 0,-4 0 0,-10 8 0,-5-8 0,4 7 0,-4-3 0,1 1 0,3 2 0,0-7 0,1 7 0,7-6 0,-7 6 0,7-10 0,-7 9 0,7-9 0,-6 10 0,5-10 0,-5 9 0,9-13 0,10-2 0,-8 6 0,2-8 0,-16 19 0,-6-8 0,7 7 0,-4-3 0,1 1 0,2 2 0,-2-7 0,3 7 0,1-2 0,-1 3 0,-3-4 0,2 3 0,-6-6 0,-1 9 0,-4-4 0,-5 9 0,-3-6 0,7 6 0,-6-6 0,-8 14 0,7-9 0,-34 21 0,33-20 0,-36 19 0,40-19 0,-17 5 0,21-5 0,-3-6 0,3 6 0,-2-6 0,2 6 0,-3-6 0,4 7 0,-4-7 0,11 2 0,-2-3 0,7 0 0,1 0 0,10-7 0,-8 5 0,28-13 0,-30 10 0,39-11 0,-38 10 0,40-9 0,-37 10 0,14-4 0,-15 2 0,-3 6 0,0-7 0,-2 8 0,-2-8 0,3 7 0,0-6 0,1 6 0,-5-7 0,4 7 0,-3-6 0,3 6 0,-3-6 0,2 6 0,-2-7 0,3 7 0,-3-6 0,2 6 0,-6-6 0,7 6 0,-8-7 0,8 7 0,-3-6 0,3 6 0,-3-7 0,2 7 0,-6-6 0,6 6 0,-2-3 0,0 1 0,2 2 0,-2-3 0,-1 0 0,4 3 0,-7-6 0,6 6 0,-2-3 0,0 1 0,2-2 0,-2 0 0,3-2 0,-3 2 0,2 0 0,-2 2 0,3 3 0,-3-4 0,2 3 0,-2-3 0,0 1 0,2 2 0,-2-3 0,3 0 0,0 3 0,1-6 0,-1 6 0,1-6 0,-5 2 0,4 0 0,-7-2 0,6 6 0,-2-3 0,-1 0 0,11-4 0,-8 2 0,12-5 0,-13 7 0,9-1 0,-10 1 0,7-3 0,-3 5 0,3-9 0,-3 6 0,7-3 0,-10-1 0,20-3 0,-22 3 0,34-11 0,-30 14 0,19-13 0,-18 17 0,3-9 0,-3 10 0,-5-6 0,4 6 0,-4-3 0,1 1 0,2 2 0,-2-3 0,0 0 0,2 3 0,-2-2 0,0-1 0,6 3 0,-6-3 0,7 0 0,-3 3 0,3-6 0,-3 6 0,3-3 0,-3 4 0,-5-3 0,4 2 0,-4-3 0,12 0 0,-6 3 0,21-10 0,-19 9 0,30-13 0,-29 14 0,25-11 0,-27 11 0,13-6 0,-15 6 0,-1 1 0,-8 5 0,0 3 0,-23 15 0,15-11 0,-30 26 0,26-26 0,-33 29 0,28-28 0,-40 32 0,38-36 0,-48 32 0,51-33 0,-48 26 0,50-27 0,-27 16 0,34-18 0,-12 3 0,15-4 0,-1 0 0,-2-3 0,2 2 0,-3-3 0,-1 0 0,5 4 0,-4-3 0,4 3 0,-1-1 0,-2-2 0,-9 10 0,5-5 0,-38 13 0,34-9 0,-52 17 0,51-20 0,-44 19 0,46-23 0,-38 19 0,38-19 0,-24 11 0,28-9 0,-13 3 0,13-3 0,-13 2 0,13-2 0,-9 3 0,9-3 0,-5-2 0,6-3 0,-7 8 0,7-6 0,-11 9 0,10-10 0,-2 6 0,5-6 0,6-1 0,-3-5 0,4-3 0,0-1 0,0-3 0,0 3 0,0-7 0,0 7 0,4-11 0,-3 10 0,10-13 0,-5 16 0,6-15 0,-4 15 0,1-5 0,-1 9 0,0 3 0,1 0 0,-1 0 0,0 0 0,-3-4 0,2 3 0,-2-3 0,4 4 0,-1 0 0,0-3 0,1 2 0,-5-7 0,4 7 0,-4-2 0,5 3 0,-1-4 0,1 3 0,6-7 0,-4 7 0,12-10 0,-13 9 0,17-9 0,-16 10 0,9-6 0,-12 6 0,4-6 0,-2 6 0,2-7 0,-4 7 0,4-6 0,-3 6 0,3-7 0,-3 7 0,7-6 0,-10 2 0,17-3 0,-17 3 0,10-2 0,-8 6 0,1-6 0,-1 6 0,0-3 0,-3 0 0,2 3 0,-6-6 0,7 6 0,-4-3 0,9 0 0,-4 0 0,7-5 0,-7 1 0,3 3 0,-4 2 0,-3-1 0,3 3 0,-4-3 0,5 1 0,-1 2 0,0-3 0,-3 0 0,2 3 0,-6-6 0,7 6 0,-11-3 0,6 8 0,-10-3 0,6 6 0,-7-6 0,4 3 0,-1-1 0,-2-2 0,6 7 0,-7-7 0,0 10 0,-1-10 0,-10 14 0,8-13 0,-4 9 0,10-6 0,-6 3 0,6-3 0,-4 2 0,2-6 0,2 3 0,-3-1 0,-4 2 0,3-1 0,1 4 0,0-7 0,7 6 0,-6-6 0,2 3 0,-3-1 0,0-2 0,-4 7 0,3-7 0,-3 6 0,3-6 0,1 3 0,4-1 0,-11 2 0,8-1 0,-16 7 0,13-9 0,-5 9 0,6-10 0,5-1 0,0-4 0,8-1 0,0-10 0,5 12 0,3-15 0,-7 12 0,18-10 0,-20 7 0,20-3 0,-18 3 0,8 5 0,-5 0 0,0 0 0,1 3 0,-1-2 0,-3-1 0,2 3 0,-2-6 0,3 6 0,-3-7 0,2 7 0,-2-6 0,0 2 0,2 1 0,-2 0 0,3 0 0,0 3 0,4-6 0,-2 2 0,6-3 0,-7 3 0,-1-2 0,0 6 0,-4-3 0,5 4 0,-1-4 0,0 3 0,1-2 0,-4-1 0,2 3 0,5-6 0,-5 2 0,11 0 0,-12-2 0,2 10 0,-8-3 0,-4 5 0,-1 2 0,-2-6 0,-9 14 0,5-9 0,-19 17 0,19-16 0,-20 15 0,20-19 0,-19 15 0,19-16 0,-16 13 0,17-13 0,2 5 0,9-11 0,7 3 0,11-14 0,-7 13 0,30-21 0,-29 20 0,29-15 0,-30 16 0,26-9 0,-25 10 0,32-10 0,-32 9 0,37-13 0,-36 13 0,42-13 0,-41 10 0,49-7 0,-48 3 0,37 1 0,-41 3 0,30-2 0,-29 6 0,40-10 0,-38 9 0,38-13 0,-40 13 0,21-9 0,-23 6 0,12-3 0,-13 3 0,17-6 0,-16 5 0,20-9 0,-20 9 0,12-5 0,-17 6 0,13-3 0,-13-1 0,14 1 0,-11 3 0,7-6 0,-7 9 0,11-13 0,-10 14 0,24-18 0,-24 13 0,16-7 0,-22 6 0,5 6 0,-5-6 0,4 6 0,-4-7 0,5 7 0,-1-6 0,1 6 0,-9-3 0,0 12 0,-9-7 0,-14 21 0,11-18 0,-40 29 0,36-24 0,-51 25 0,51-23 0,-47 15 0,48-15 0,-37 12 0,39-17 0,-14 9 0,26-14 0,2-1 0,8-1 0,-1-7 0,41-19 0,-27 13 0,37-16 0,6-4 0,-9 3 0,32-11 0,-50 20 0,-36 21 0,1 1 0,-11 5 0,-19 10 0,10-8 0,-36 19 0,35-19 0,-42 20 0,45-21 0,-41 16 0,42-19 0,-16 12 0,21-14 0,1 6 0,-4-6 0,3 6 0,-3-6 0,0 7 0,3-8 0,-3 8 0,-18 0 0,16 1 0,-28 7 0,39-11 0,-7-1 0,18-5 0,8-10 0,-6 9 0,24-16 0,-21 11 0,37-20 0,-36 20 0,42-27 0,-41 29 0,42-32 0,-43 33 0,16-22 0,-21 24 0,3-10 0,-7 8 0,7-1 0,-11-2 0,6 6 0,-2-7 0,3 7 0,0-6 0,27-5 0,-20 5 0,41-15 0,-38 16 0,14-10 0,-20 11 0,-8-2 0,4 6 0,-3-3 0,-4 4 0,1 4 0,-9-3 0,-16 17 0,10-14 0,-39 25 0,37-22 0,-49 20 0,45-17 0,-42 13 0,44-13 0,-32 10 0,40-11 0,-28 3 0,33-4 0,-18 0 0,17-3 0,-7 2 0,4-6 0,3 7 0,1-11 0,12-2 0,-3-4 0,7-3 0,-3 3 0,7-3 0,-10 3 0,9-3 0,-14 4 0,6 3 0,-6-3 0,-1 8 0,-1 0 0,-10 0 0,6 8 0,-7-7 0,7 6 0,-2-6 0,2 3 0,-3-1 0,0-2 0,-23 18 0,18-16 0,-40 27 0,39-23 0,-38 27 0,38-22 0,-31 19 0,33-25 0,-22 20 0,23-23 0,-5 16 0,9-18 0,10 2 0,-6-6 0,10 2 0,-6-7 0,22-4 0,-15 2 0,37-17 0,-31 20 0,50-27 0,-47 26 0,62-30 0,-61 26 0,53-23 0,-56 28 0,38-19 0,-40 19 0,36-20 0,-31 20 0,43-27 0,-38 30 0,46-30 0,-49 27 0,33-17 0,-41 19 0,26-10 0,-30 9 0,26-6 0,-27 4 0,16-1 0,-13 5 0,13-7 0,-16 5 0,16-6 0,-18 7 0,7-2 0,-3 6 0,-4-7 0,2 8 0,-6-8 0,6 7 0,-6-6 0,7 6 0,-11 1 0,2 1 0,-4 6 0,-2-6 0,-12 17 0,7-10 0,-30 26 0,30-26 0,-30 29 0,30-29 0,-18 19 0,20-18 0,1-4 0,10-3 0,11-9 0,-6 2 0,24-11 0,-21 6 0,44-17 0,-38 16 0,38-16 0,-40 21 0,22-13 0,-25 17 0,6-9 0,-8 10 0,-3-6 0,2 6 0,-2-3 0,-1 0 0,4 3 0,-4-3 0,5 1 0,-1 2 0,8-10 0,-6 9 0,21-13 0,-19 13 0,34-17 0,-32 13 0,35-14 0,-36 15 0,21-10 0,-23 13 0,16-9 0,-16 6 0,8 1 0,-10 0 0,-1 0 0,0 3 0,-3 1 0,-5 1 0,-4 6 0,-5-2 0,1 3 0,-11 8 0,4-6 0,-31 20 0,28-18 0,-50 23 0,48-24 0,-55 19 0,54-19 0,-31 8 0,45-10 0,-12-5 0,18-4 0,-2-5 0,6-3 0,-2 0 0,14-12 0,-8 13 0,16-27 0,-13 26 0,13-23 0,-12 25 0,4-9 0,-6 14 0,-5-7 0,4 7 0,-3-6 0,3 6 0,8-10 0,-6 9 0,13-13 0,-13 10 0,14-7 0,-18 11 0,2-2 0,-9 10 0,-7-6 0,4 6 0,-4-2 0,-1 3 0,5 1 0,-4-5 0,-15 18 0,10-17 0,-50 39 0,45-38 0,-52 39 0,55-41 0,-41 26 0,42-24 0,-24 10 0,28-12 0,-9 4 0,13-4 0,-5 1 0,6 2 0,-3-6 0,4 7 0,0-4 0,4-3 0,4-2 0,0-4 0,8-2 0,-2 2 0,24-18 0,-16 11 0,47-30 0,-45 33 0,44-28 0,-50 29 0,36-19 0,-37 21 0,25-13 0,-27 17 0,23-16 0,-22 11 0,30-12 0,-29 9 0,48-13 0,-44 16 0,43-16 0,-47 18 0,10 0 0,-23 6 0,-4 3 0,-5 11 0,1-12 0,-22 26 0,16-20 0,-42 32 0,37-28 0,-38 28 0,36-29 0,-32 26 0,35-30 0,-34 25 0,42-25 0,-27 11 0,30-11 0,-8 1 0,6-1 0,1 0 0,4-7 0,0-2 0,8-7 0,0-4 0,5 2 0,10-17 0,-8 15 0,16-22 0,-16 26 0,4-18 0,-6 24 0,-5-13 0,4 14 0,-7-7 0,-1 7 0,-1 1 0,-10 1 0,-6 14 0,3-9 0,-24 17 0,25-12 0,-43 15 0,36-15-913,-22 9 913,26-16 0,3 4 0,-3-7 0,7 6 0,-3-6 0,0 6 0,-27 5 0,20-5 0,-30 11 0,38-16 0,-16 9 0,17-10 913,-13 10-913,13-9 0,-5 5 0,14-11 0,-2 0 0,10-1 0,-6-2 0,7 6 0,15-22 0,-10 15 0,47-30 0,-43 26 0,62-23 0,-58 24 0,66-20 0,-64 24 0,55-19 0,-58 19 0,45-12 0,-47 10 0,35-7 0,-40 10 0,22-5 0,-25 10 0,2-6 0,-4 6 0,-4-7 0,5 7 0,-1-6 0,0 6 0,1-7 0,-1 4 0,4-5 0,-6 1 0,5 3 0,1-6 0,6-2 0,0 3 0,1-9 0,-10 14 0,11-11 0,-10 7 0,13-11 0,-12 14 0,12-17 0,-13 21 0,6-13 0,-11 10 0,2-3 0,-2 3 0,-1-2 0,4 6 0,-4-3 0,1 0 0,3 3 0,-4-6 0,5 6 0,-5-7 0,4 7 0,-7-6 0,6 6 0,-6-6 0,6 6 0,-2-3 0,0 0 0,2 3 0,-2-2 0,3-1 0,1 3 0,-1-3 0,-3 1 0,2 2 0,-6-7 0,6 7 0,-2-3 0,3 4 0,1 0 0,-1-3 0,1 2 0,-1-3 0,-3 0 0,2 3 0,-2-2 0,3-1 0,0 3 0,1-3 0,-1 4 0,-3-3 0,2 2 0,-2-3 0,3 0 0,1 3 0,7-6 0,-6 6 0,2-6 0,-5 6 0,-2-3 0,3 4 0,-3-4 0,6 3 0,-5-6 0,10 2 0,-7 0 0,7-2 0,-7 6 0,-1 1 0,-4 5 0,-8 3 0,0 4 0,-1-3 0,-13 10 0,14-8 0,-29 19 0,28-18 0,-28 18 0,30-20 0,-16 2 0,18-4 0,-6-7 0,6 6 0,-6-6 0,6 6 0,-7-2 0,4 3 0,-8 4 0,6-3 0,-5 3 0,14-7 0,-6-5 0,11-1 0,-4-3 0,23-7 0,-10 5 0,44-21 0,-37 19 0,60-25 0,-62 28 0,53-29 0,-60 31 0,12-8 0,-28 15 0,-7 1 0,-22 13 0,12-10 0,-43 22 0,42-23 0,-45 23 0,50-27 0,-35 19 0,37-20 0,-11 6 0,18-12 0,2-1 0,-1-7 0,3 3 0,-6-11 0,6 10 0,-3-9 0,4 9 0,0-2 0,0 4 0,0-1 0,0 1 0,-4 3 0,0 2 0,-4 3 0,3 3 0,-6-2 0,5 3 0,-6 0 0,4-3 0,-7 2 0,4-3 0,-4 0 0,6 0 0,9 0 0,-3-3 0,10 2 0,2-11 0,-4 7 0,14-11 0,-13 10 0,6-5 0,-4 10 0,-3-2 0,-1-1 0,4 3 0,-7-6 0,6 6 0,-2-3 0,-1 0 0,-4 7 0,-4-6 0,-5 10 0,-10 5 0,8-5 0,-30 19 0,27-19 0,-39 20 0,40-21 0,-32 13 0,33-14 0,-11 3 0,18-8 0,1-4 0,4-5 0,0 1 0,0 0 0,4 3 0,-3-3 0,3 4 0,-1-1 0,-2-2 0,7 2 0,-7-3 0,14-4 0,-9 2 0,14-2 0,-11 4 0,10-4 0,-8 6 0,1 2 0,-9 9 0,-3 3 0,-3 1 0,-2-1 0,-3 0 0,0 0 0,-1 1 0,-14 10 0,11-12 0,-33 26 0,31-28 0,-42 32 0,42-29 0,-46 26 0,45-26 0,-41 17 0,42-18 0,-38 12 0,38-10 0,-39 11 0,40-10 0,-33 13 0,35-17 0,-27 13 0,29-14 0,-27 11 0,27-7 0,-28 10 0,25-12 0,-30 15 0,29-16 0,-35 17 0,34-13 0,-20 6 0,32-11 0,-1-2 0,12-6 0,-1 2 0,-3-7 0,2 7 0,1-10 0,2 9 0,13-13 0,-12 14 0,20-14 0,-20 13 0,23-13 0,-21 13 0,21-13 0,-23 10 0,12-7 0,-13 7 0,6-3 0,-7 7 0,10-10 0,-8 9 0,4-5 0,-6 3 0,-1 3 0,1-2 0,-1 3 0,-3-4 0,6 3 0,-6-3 0,0 8 0,-6 1 0,-7 3 0,-4 4 0,3-7 0,-25 25 0,16-21 0,-35 36 0,35-36 0,-53 39 0,53-38 0,-60 35 0,62-33 0,-33 19 0,42-29 0,0 5 0,9-16 0,42-21 0,-31 16 0,51-28 0,-46 31 0,43-27 0,-41 28 0,48-31 0,-52 33 0,48-30 0,-46 26 0,44-23 0,-44 28 0,28-15 0,-35 16 0,16-6 0,-21 3 0,20-3 0,-18 7 0,8-6 0,6 2 0,-17 0 0,32-14 0,-14 4 0,4 1 0,0 4 0,-21 9 0,9-4 0,-14 1 0,11 3 0,-8-2 0,5 6 0,-5-6 0,4 6 0,-4-3 0,1 0 0,2 3 0,-6-6 0,7 6 0,-4-3 0,1 1 0,3 2 0,-7-7 0,6 7 0,-2-6 0,3 6 0,-3-7 0,2 7 0,-6-6 0,6 6 0,6-10 0,-3 9 0,6-13 0,-8 13 0,4-9 0,-3 10 0,3-6 0,-3 2 0,-1 0 0,-3-2 0,2 6 0,-6-6 0,7 6 0,-7-7 0,6 7 0,-2-2 0,3-1 0,-3-1 0,2 1 0,-2 0 0,3 0 0,-7 3 0,2 1 0,-10 1 0,6 6 0,-29 13 0,20-8 0,-28 14 0,28-20 0,-9 5 0,13-6 0,-5-1 0,7 0 0,-5 0 0,1-4 0,4 8 0,-4-7 0,4 2 0,-5-3 0,1 0 0,0 0 0,0 0 0,3-3 0,1-2 0,4-3 0,0-1 0,4 5 0,-3-4 0,10 4 0,-9-5 0,13 1 0,-13-1 0,13 1 0,-14 0 0,11 3 0,-8 1 0,1 1 0,2 2 0,-6-7 0,7 7 0,-4-2 0,1-1 0,2 3 0,-6-7 0,7 8 0,-7 0 0,2 4 0,-6 1 0,2 2 0,-21 9 0,17-5 0,-39 27 0,34-26 0,-39 30 0,33-30 0,-12 11 0,20-15 0,0-3 0,4 2 0,-1-2 0,-2-1 0,2 4 0,-3-7 0,0 10 0,-1-6 0,1 11 0,7-14 0,2 4 0,7-10 0,1 1 0,-1 2 0,19-14 0,-14 12 0,33-19 0,-33 19 0,43-23 0,-40 22 0,52-18 0,-52 20 0,55-13 0,-54 9 0,51-6 0,-53 4 0,19 3 0,-26 2 0,4 3 0,-2-4 0,2 3 0,-4-3 0,0 4 0,1 0 0,-1 0 0,12-4 0,-9 3 0,23-6 0,-22 6 0,8 1 0,-16 5 0,-4 3 0,-4 0 0,3 1 0,-14 6 0,9-1 0,-21 17 0,16-15 0,-30 33 0,23-35 0,-20 20 0,-3 0 0,14-14-3392,-37 23 0,-4 0 3392,25-19 0,-14 12 0,-14 9 0,11-8 0,2-3 0,-4 5 0,-12 10 0,15-11 0,14-10 0,-31 19 0,4-3 0,42-24-1564,-39 20 1564,52-28 0,4-4 6010,-3 1-6010,4-1 0,-5 0 0,4 0 0,-3 1 0,-30 21 0,25-16 0,-46 31 0,53-33 0,-31 26 0,33-26 0,-33 29 0,31-32 0,-31 32 0,33-37 0,-26 30 0,27-27 0,-27 23 0,26-19 0,-33 20 0,35-20 0,-31 19 0,34-23 2338,-27 23-2338,22-23 0,-19 20 0,21-21 0,-9 13 0,10-14 0,-14 15 0,12-14 0,-27 24 0,25-26 0,-14 18 0,19-21 0,0 7 0,-1-4 0,1 1 0,0 2 0,-4-2 0,3 3 0,-44 19 0,31-11 0,-32 15 0,-2 1 0,25-12 0,-30 16 0,0-1 0,32-20 0,-23 16 0,1 0 0,25-17 0,-53 35 0,60-37 0,-41 22 0,46-27 0,-38 27 0,38-26 0,-46 30 0,44-26 0,-54 33 0,49-31 0,-62 38 0,58-35 0,-25 15 0,-2 1 0,15-11 0,-23 17 0,0 0 0,22-16-3392,-32 23 0,1 1 3392,35-23-1778,-28 18 0,1-3 1778,36-24-1713,-58 38 1713,62-40-86,-42 28 86,49-29 4131,-31 18-4131,33-20 4374,-11 6-4374,15-8 3424,0-3-3424,3 2 210,-2-6-210,2 7 0,0-4 0,-6 1 0,9 2 0,-16 1 0,12-2 0,-17 12 0,12-15 0,-15 19 0,15-15 0,-16 12 0,17-14 0,-31 21 0,22-17 0,-56 28 0,49-25 0,-30 12 0,-3 1 0,18-9-2262,-17 8 1,-17 7 0,13-5 2261,-1-3 0,-14 8 0,-17 8 0,17-7-311,14-4 311,-14 4 0,-19 7 0,19-7 0,14-3 0,-7 0 0,-14 6 0,15-8 0,13-6 0,-38 16 0,2-1 0,47-18 0,-24 10 0,3 0 0,39-16 0,-21 9 0,-1 0 0,22-9 0,-23 7 0,-1 0 0,23-7 0,-62 25 0,66-28 6630,-29 20-6630,38-26 465,-1 4-465,13-12 0,3-3 0,0 0 0,3-1 0,17-36 0,-4 24-3392,24-37 0,3-2 3392,-13 26 0,17-15 0,20-21 0,2-1 0,-15 17-1159,13-6 1159,-9 11 0,21-16 0,7-5 0,-6 6 0,-21 18 0,11-4 0,-9 11 0,18-11 0,-3 1 0,-22 15 0,-19 12 0,21-10 0,-2 2 0,-33 19 0,22-12 0,-28 13 0,12-5 0,-17 9 0,6-1 0,-11 3 6211,2 3-6211,-2-6 1732,3 6-1732,-3-7 0,17 0 0,-17 6 0,13-1 0,-18 11 0,0 1 0,-11 21 0,5-16 0,-28 53 0,17-46-3392,-34 42 0,-8 6 3392,5-13 0,-1-7 0,-17 13 0,-2 1 0,15-12-2269,16-16 1,2-1 2268,-23 18 0,-9 7 0,12-13-2269,4-11 2269,7 6-1282,-5-11 1282,18-5 1690,1-1-1690,-1-5 0,1 4 0,-21 8 0,-2 2 0,2 3-270,1-3 0,-11 6 0,14-7 270,10-6-110,-13 8 0,4-3 110,34-19 935,-27 18-935,34-20 3567,-5-2-3567,16-9 5335,1-7-5335,6 3 4375,-2-2-4375,0 2 0,-2-3 0,1 3 0,-3 2 0,3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8:5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3240 1516 24575,'4'-5'0,"1"1"0,-1 1 0,4-2 0,-4-3 0,5-4 0,-1 2 0,4-13 0,-2 12 0,20-31 0,-20 28 0,27-35 0,-30 36 0,20-33 0,-17 33 0,14-36 0,-14 35 0,10-32 0,-15 34 0,6-22 0,-10 22 0,7-11 0,-7 14 0,2-3 0,-6 7 0,-2 1 0,-7 4 0,3 0 0,-3 0 0,-18 0 0,16 0 0,-65 8 0,56-3 0,-28 4 0,0 2 0,25-1 0,-61 13 0,67-17 0,-33 13 0,46-14 0,-11 3 0,17 0 0,-3-4 0,4 5 0,-4-5 0,3 4 0,-6-7 0,2 6 0,-3-2 0,-4 7 0,7-3 0,-6 3 0,6-8 0,0 4 0,5-11 0,5 6 0,3-11 0,12-4 0,-9 6 0,31-20 0,-28 22 0,43-30 0,-39 30 0,40-26 0,-40 23 0,35-16 0,-39 17 0,35-17 0,-40 17 0,21-10 0,-24 8 0,2-1 0,-4 1 0,-1-1 0,-2 1 0,7 0 0,-7-1 0,2 1 0,1 0 0,-3-5 0,7 8 0,-8-10 0,4 17 0,-4-5 0,-4 11 0,0 1 0,-1-1 0,-2-4 0,2 4 0,-3-4 0,0 1 0,-1 2 0,1-2 0,0 0 0,-34 20 0,26-15 0,-62 35 0,60-36 0,-45 24 0,50-30 0,-14 11 0,23-16 0,0 1 0,4-8 0,0 1 0,4 3 0,-4-6 0,8 6 0,0-15 0,-2 10 0,12-10 0,-11 15 0,16-14 0,-13 16 0,17-19 0,-15 19 0,18-19 0,-22 15 0,25-12 0,-28 9 0,25-2 0,-24 8 0,14-8 0,-11 11 0,7-11 0,-7 12 0,14-15 0,-11 12 0,18-16 0,-18 17 0,18-13 0,-19 10 0,20-7 0,-20 7 0,20-6 0,-20 9 0,16-9 0,-17 6 0,25-3 0,-26 0 0,36-5 0,-36 8 0,22-6 0,-22 10 0,-1-7 0,0 7 0,-7 1 0,3 5 0,-8 0 0,3 2 0,-14 5 0,9-6 0,-28 20 0,21-19 0,-36 28 0,35-24 0,-46 24 0,45-24 0,-38 12 0,41-18 0,-14 10 0,16-13 0,2 9 0,1-10 0,10-1 0,-2-5 0,7-3 0,11-5 0,-7 4 0,29-18 0,-27 15 0,39-26 0,-39 30 0,39-30 0,-42 30 0,33-23 0,-35 21 0,29-13 0,-26 13 0,11-10 0,-14 14 0,-1-5 0,-3 7 0,2-1 0,-6-2 0,3 9 0,-4-1 0,0 7 0,0 1 0,0-1 0,-4 4 0,-1-7 0,-10 21 0,8-17 0,-15 21 0,16-24 0,-14 16 0,15-15 0,-10 16 0,13-13 0,-9 6 0,10-8 0,-2-7 0,10-6 0,-1-4 0,6 0 0,15-9 0,-14 10 0,32-22 0,-32 19 0,33-20 0,-33 20 0,29-16 0,-30 16 0,15-8 0,-18 13 0,0 3 0,-6 7 0,-3 4 0,0 1 0,0-1 0,0 0 0,-11 12 0,9-9 0,-31 37 0,20-32 0,-48 59 0,41-54 0,-33 27 0,-1 1 0,25-21 0,-32 20 0,0-2 0,33-22 0,-24 12 0,-1-1 0,25-15 0,-22 16 0,-1-1 0,25-19-1720,-28 26 1720,39-34 0,5 0 0,-5 0 0,5 1 0,-1-1 0,2 0 0,1-3 0,-26 21 0,19-21 0,-56 43 0,50-38 0,-54 39 0,55-40 0,-43 39 0,48-38 0,-56 50 0,54-44 0,-22 15 0,0 1 0,22-17 722,-24 19-722,29-26 0,2 0 0,-5 1 0,2-1 0,0 0 0,-3 1 0,7-1 0,-7 0 0,-33 23 0,27-18 0,-23 15 0,0 0 0,23-13 0,-57 38 0,60-40 0,-48 28 0,51-29 0,-48 26 0,50-26 0,-53 33 0,46-28 0,-23 14 0,-2-1 0,19-11 0,-23 12 0,2-2 0,26-15 0,-56 27 0,62-33 998,-29 10-998,35-17 0,-6 3 0,12-8 0,0-1 0,0-18 0,3 11 0,-2-48 0,3 38 0,0-68 0,0 63 0,0-57 0,0 65 0,0-34 0,0 41 0,-4-15 0,3 17 0,-3-2 0,1 8 0,-2 0 0,-3 8 0,-1-3 0,1 6 0,-8 1 0,3-2 0,-33 20 0,26-18 0,-58 37 0,60-31 0,-53 27 0,57-30 0,-16 9 0,25-12 0,1 0 0,4-7 0,4-6 0,1-4 0,3-3 0,26-15 0,-19 14 0,46-40 0,-43 38 0,51-45 0,-45 45 0,23-19 0,1 0 0,-20 17 0,31-20 0,0 1 0,-29 20-1805,37-20 1805,-55 28 0,-4 4 0,0-1 0,1 1 0,-5 1 0,0 5 0,-8-1 1805,0 4-1805,-1 2 0,-13 1 0,10 2 0,-29 9 0,24-13 0,-36 20 0,35-22 0,-53 25 0,46-21 0,-55 15 0,53-14 0,-52 7 0,50-11 0,-43 6 0,51-10 0,-14 3 0,27-8 0,4-1 0,4 1 0,5-4 0,3 4 0,-3-5 0,18-7 0,-15 10 0,34-20 0,-32 18 0,31-19 0,-33 21 0,19-13 0,-21 17 0,14-13 0,-14 14 0,2-11 0,-5 12 0,-2-4 0,3 0 0,12-1 0,-9 1 0,27-7 0,-25 9 0,25-9 0,-30 6 0,10 0 0,-17 5 0,3 5 0,-4 3 0,0 0 0,-4-3 0,3 2 0,-13 5 0,7-2 0,-8 10 0,6-15 0,-3 14 0,3-17 0,-6 17 0,9-14 0,-5 7 0,10-11 0,-3-2 0,8-3 0,8-8 0,2 3 0,33-11 0,-24 6 0,56-13 0,-56 19 0,26-7 0,-1 1 0,-28 10 0,59-22 0,-65 23 0,13-5 0,-27 13 0,-4 3 0,-1 1 0,-2-5 0,-2 11 0,0-9 0,-21 21 0,17-16 0,-54 27 0,45-25 0,-69 28 0,69-29 0,-67 22 0,67-23 0,-61 23 0,63-22 0,-44 22 0,51-23 0,-44 23 0,43-22 0,-35 26 0,37-30 0,-11 18 0,18-28 0,5 9 0,5-15 0,15-4 0,-6 2 0,53-32 0,-40 28 0,22-15 0,-2 1 0,-25 14 0,57-31 0,-63 33 0,33-15 0,-41 25 0,3-5 0,-12 14 0,-7-2 0,4 3 0,-38 19 0,26-14 0,-26 12 0,-3 0 0,13-3 0,-28 9 0,-3 1 0,13-8-3392,-33 18 0,-2-1 3392,29-18-1513,-2 5 1,-12 5 0,13-7 1512,12-8 0,-36 17 0,4 0 0,45-19-1108,-29 17 1,3 1 1107,35-19-905,-48 38 905,58-41 2765,-18 18-2765,22-23 4361,-10 15-4361,9-16 4200,-13 17-4200,16-13 2602,-11 10-2602,12-11 513,-9 10-513,6-12 0,-14 15 0,15-16 0,-10 6 0,13-5 0,-3-2 0,0 0 0,3 2 0,-6-2 0,5-1 0,-6 4 0,4-4 0,-33 27 0,21-18 0,-45 36 0,48-36 0,-28 25 0,33-31 0,-11 11 0,18-20 0,1 1 0,4-8 0,8-10 0,-3 8 0,19-28 0,-13 26 0,31-47 0,-29 40 0,24-25 0,2-1 0,-20 18 0,28-19 0,0 0 0,-29 22 0,50-40 0,-59 48 0,25-17 0,-31 23 0,8 3 0,-11 9 0,-8 3 0,3 4 0,-7-4 0,-22 16 0,19-13 0,-52 22 0,50-21 0,-57 22 0,54-22 0,-49 21 0,51-25 0,-16 14 0,26-17 0,7-1 0,2-5 0,7 1 0,8-7 0,-10 5 0,39-21 0,-29 15 0,67-26 0,-56 26 0,36-13 0,3-1 0,-23 9-3392,41-15 0,0 0 3392,-42 19-332,17-10 0,-6 4 332,-39 16 0,17-12 0,-23 14 0,-3 1 0,-5 1 6456,-1 7-6456,-10 0 992,6-3-992,-19 17 0,13-14 0,-26 22 0,24-19 0,-43 20 0,40-20 0,-62 19 0,56-19 0,-72 19 0,71-22 0,-59 18 0,70-20 0,-29 6 0,36-8 0,-7-4 0,4 0 0,-1-4 0,1-1 0,4-3 0,-4-1 0,7 1 0,-2 0 0,3-1 0,0 1 0,0 0 0,0-1 0,3 1 0,-2-1 0,7 5 0,-7-4 0,10 4 0,-6-1 0,11-2 0,-7 2 0,18-7 0,-14 3 0,17-7 0,-20 10 0,10-5 0,-14 6 0,8 1 0,-8-4 0,6 4 0,-3-1 0,-1-2 0,0 6 0,4-7 0,-2 7 0,2-6 0,-4 6 0,-3-7 0,2 7 0,-2-6 0,3 6 0,-3 1 0,-1 5 0,-4 3 0,0 0 0,0 1 0,0-1 0,0 0 0,-4 0 0,3 1 0,-3-1 0,4 0 0,0 0 0,4-3 0,1-1 0,3-4 0,0 0 0,23-11 0,-17 4 0,50-24 0,-43 19 0,25-11 0,2 1 0,-19 11 0,20-12 0,0 2 0,-24 16 0,44-25 0,-55 24 0,19-10 0,-31 15 0,2-2 0,-5 11 0,-18 4 0,12-2 0,-31 16 0,25-18 0,-43 21 0,41-21 0,-64 22 0,61-19 0,-68 19 0,65-22 0,-54 18 0,55-24 0,-28 13 0,37-14 0,-5 6 0,12-2 0,4 3 0,-3-3 0,2 2 0,-7-6 0,4 3 0,-5-1 0,1 2 0,-11 7 0,8-6 0,-27 12 0,29-12 0,-39 14 0,38-15 0,-39 14 0,32-17 0,-43 20 0,40-15 0,-48 12 0,54-10 0,-39 7 0,40-10 0,-21 1 0,28-3 0,-9-3 0,14-1 0,-3-5 0,8 0 0,5-10 0,0 9 0,10-17 0,-12 12 0,8-4 0,1-5 0,6-2 0,-3-1 0,7 0 0,-20 14 0,10-3 0,-8 7 0,-3-2 0,2 6 0,-2-7 0,3 7 0,1-6 0,-1 6 0,1-3 0,-5 0 0,4 3 0,-4-2 0,1-1 0,2 3 0,-2-3 0,0 1 0,2 2 0,-2-3 0,11-3 0,-6 1 0,17-6 0,-16 4 0,12-1 0,-13 5 0,9-8 0,-9 10 0,10-9 0,-11 10 0,7-6 0,-10 2 0,16-3 0,-15 3 0,28-6 0,-23 9 0,37-16 0,-34 11 0,42-12 0,-43 13 0,39-13 0,-39 17 0,35-17 0,-36 13 0,21-6 0,-23 4 0,12 0 0,-13 3 0,13-3 0,-12 8 0,8-8 0,-10 7 0,18-6 0,-14 2 0,28-3 0,-28 3 0,26 1 0,-28 4 0,16-3 0,-17 2 0,13-3 0,-13 4 0,14-4 0,-14 3 0,21-2 0,-23-1 0,37-1 0,-35 1 0,65-8 0,-55 10 0,38-5 0,2-2 0,-31 3 0,41-5 0,1-1 0,-39 5 0,35-6 0,-2 0 0,-39 6 0,28-3 0,-2-1 0,-33 2 0,71-11 0,-68 14 0,28-7 0,2 0 0,-23 5 0,24-5 0,-1-1 0,-25 8 0,64-20 0,-70 22 0,51-22 0,-58 23 0,47-19 0,-46 19 0,49-19 0,-48 15 0,66-16 0,-59 13 0,35-5 0,2-1 0,-29 4 0,33-7 0,-1-1 0,-34 7 0,30-9 0,0 1 0,-33 11 0,31-11 0,-1 0 0,-31 12 0,24-9 0,1 0 0,-24 7 0,27-9 0,1 0 0,-24 6 0,26-9 0,-1-1 0,-32 11 0,25-11 0,1-1 0,-17 4 0,21-10 0,2-1 0,-9 8-2668,21-15 2668,-45 29 0,-6 2 0,-3 3 0,4-2 0,-1 2 0,1-3 0,0-1 0,45-23 0,-37 18 0,27-12 0,-2 1 0,-30 12 0,25-14 0,-1 1 0,-26 11 0,61-42 0,-62 43 0,50-35 0,-52 36 0,31-26 0,-35 32 0,31-26 0,-24 24 0,32-29 0,-33 26 0,28-23 0,-36 24 0,32-19 0,-32 22 0,18-14 0,-22 16 2668,10-6-2668,-9 4 0,10-1 0,-11 1 0,14-4 0,-16 3 0,12-3 0,-11 7 0,1-3 0,2 8 0,-2-8 0,0 3 0,2 1 0,1-7 0,2 5 0,17-14 0,-15 10 0,33-20 0,-31 21 0,50-32 0,-47 32 0,51-33 0,-50 34 0,44-30 0,-44 34 0,39-30 0,-43 31 0,35-20 0,-39 18 0,16-4 0,-11 2 0,8-2 0,-1 4 0,9-10 0,-20 13 0,16-9 0,-17 6 0,13-3 0,-12 3 0,4 2 0,-10 3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8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24575,'8'0'0,"1"0"0,-1 3 0,0-2 0,1 3 0,7 3 0,-6-1 0,28 20 0,-24-14 0,54 33 0,-47-31 0,24 13 0,1-1 0,-23-12 0,63 34 0,-69-38 0,43 23 0,-47-31 0,25 17 0,-26-14 0,26 15 0,-25-14 0,43 24 0,-40-22 0,48 26 0,-49-23 0,31 16 0,-35-21 0,1 1 0,-13-8 0,-3-6 0,-11 2 0,12-3 0,-34-12 0,27 9 0,-42-19 0,38 18 0,-39-22 0,36 22 0,-14-8 0,22 13 0,2 6 0,2-6 0,-3 2 0,0 0 0,3-2 0,-13-5 0,10 1 0,-26-12 0,26 13 0,-21-10 0,22 11 0,-5-3 0,5 4 0,6-1 0,1 5 0,5 0 0,3 8 0,8 0 0,-6 1 0,25 6 0,-22-9 0,43 20 0,-36-15 0,52 31 0,-51-25 0,54 28 0,-55-29 0,53 30 0,-54-33 0,30 24 0,-41-27 0,14 10 0,-16-8 0,6 1 0,-8-1 0,8 4 0,-7-7 0,7 6 0,-7-6 0,2 3 0,-9-7 0,1 2 0,-4-11 0,-6 4 0,6-5 0,-30-18 0,18 14 0,-44-40 0,42 39 0,-48-47 0,55 43 0,-36-25 0,44 29 0,-14 2 0,21 8 0,-2 4 0,7 0 0,4 4 0,-3 0 0,26 12 0,-21-6 0,42 20 0,-41-21 0,35 24 0,-38-26 0,26 16 0,-26-17 0,26 12 0,-26-11 0,19 8 0,-25-6 0,9-1 0,-10 0 0,3 4 0,1-6 0,-5 5 0,4-7 0,-4 1 0,1 2 0,-1-2 0,0-1 0,-7 0 0,2-4 0,-4-4 0,-6 0 0,6-5 0,-29-14 0,16 11 0,-46-37 0,44 34 0,-40-31 0,47 35 0,-18-8 0,22 14 0,5 1 0,1 8 0,10-3 0,13 14 0,-8-9 0,37 17 0,-34-17 0,34 13 0,-36-14 0,17 7 0,-23-3 0,8-5 0,-11 0 0,1 0 0,2-3 0,-6 6 0,7-6 0,-4 6 0,1-2 0,3-1 0,-4 4 0,1-4 0,2 1 0,-6 2 0,3-2 0,0 0 0,-3 2 0,6-6 0,-2 14 0,3-9 0,0 17 0,1-13 0,-5 6 0,0-8 0,0-3 0,-3 2 0,3-2 0,-4 3 0,0 0 0,-4-3 0,-1-2 0,-3-3 0,-11 8 0,8-6 0,-34 9 0,30-10 0,-56 2 0,50-3 0,-73-3 0,66 2 0,-34-10 0,-2 0 0,31 6 0,-30-13 0,3-1 0,37 15 0,-23-17 0,-1 1 0,25 14 0,-61-39 0,60 36 0,-46-37 0,51 37 0,-38-32 0,42 33 0,-27-23 0,30 25 0,-12-20 0,13 22 0,2-19 0,1 18 0,6-7 0,-3 3 0,8 1 0,1 3 0,18 2 0,-11-1 0,52 3 0,-42-3 0,34 4 0,4 0 0,-19 0-3392,47 2 0,1 0 3392,-39-1-2063,38 9 0,-5 2 2063,-55-8-880,26 13 0,-1-1 880,-32-12-1067,59 25 1067,-59-21 2448,39 22-2448,-47-23 0,36 26 0,-35-24 3962,36 28-3962,-34-25 0,9 11 0,-14-18 2964,-7 2-2964,5-2 2551,-1 3-2551,1 1 0,10 14 0,-8-15 1812,12 25-1812,-13-26 0,6 20 0,-11-17 0,10 10 0,-13-11 0,9 6 0,-10-5 0,6 2 0,-6-4 0,11 0 0,-11 0 0,11-3 0,-11 2 0,6-6 0,-6 7 0,6-7 0,-6 6 0,7-6 0,-7 6 0,2-2 0,1-1 0,-3 4 0,6-7 0,-6 2 0,3-3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6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1884 1418 24575,'4'-5'0,"0"2"0,5 3 0,-1 0 0,1 0 0,3 3 0,-3-2 0,22 18 0,-18-16 0,32 23 0,-32-23 0,44 23 0,-41-19 0,55 27 0,-54-26 0,40 22 0,-49-24 0,14 6 0,-17-4 0,3-8 0,1 8 0,-1-7 0,0 10 0,1-9 0,-5 1 0,0-7 0,-7-1 0,2-6 0,-3 5 0,0-6 0,-4-15 0,2 14 0,-8-36 0,1 16 0,-1-2 0,-9-11 0,13 37 0,-13-32 0,13 36 0,-13-24 0,16 22 0,-4-1 0,11 9 0,4 7 0,19 15 0,-10-11 0,44 33 0,-41-31 0,48 42 0,-49-41 0,45 37 0,-45-39 0,49 39 0,-48-37 0,44 38 0,-46-41 0,36 30 0,-37-30 0,14 15 0,-23-26 0,0 2 0,-4-11 0,0-1 0,-4-10 0,3 8 0,-6-9 0,-5-14 0,2 15 0,-35-68 0,9 34 0,-2-1 0,9 8 0,-1-1 0,-25-27 0,5 10 0,21 32 0,-10-15 0,3 4 0,20 25 0,-28-35 0,38 47 0,-6-2 0,8 13 0,4 3 0,4 0 0,-3 1 0,10 10 0,-9-8 0,27 41 0,-19-35 0,43 58 0,-35-55 0,20 22 0,0 2 0,-15-17 0,22 22 0,-1 0 0,-25-23 0,23 24 0,0-1 0,-25-25 0,19 20 0,-2-1 0,-23-27 0,26 30 0,-39-45 0,5 6 0,-7-15 0,-4 7 0,4-6 0,-23-13 0,14 8 0,-47-33 0,40 31-3392,-39-29 0,-6-3 3392,20 16 0,-15-13 0,-15-11 0,12 10-508,4 3 508,5 3 0,-14-13 0,-1 1 0,15 10 0,-12-7 0,-7-3 0,-15-11 0,18 14 0,23 19 0,-22-13 0,5 4 0,44 28 0,-18-17 0,38 29 6532,5-3-6532,3 5 760,4 2-760,58 29 0,-39-20 0,32 21 0,1 0 0,-25-18 0,20 19 0,0-1 0,-22-19 0,19 18 0,-1 0 0,-27-19 0,24 16 0,-2 1 0,-28-19 0,50 30 0,-62-34 0,20 4 0,-33-11 0,2-8 0,-7 3 0,0-2 0,-12-8 0,9 8 0,-61-38 0,47 30-2262,-32-17 1,-20-11 0,13 6 2261,6 1 0,-7-1 0,-26-13 0,-10-6 0,4 3 0,21 8-1077,12 2 1,-2-2 1076,4 5 0,-18-10 0,-10-6 0,-3-1 0,3 0 0,9 5 0,17 8 0,-14-13 0,6 0 0,6 10 0,-13-8 0,-3-1 0,8 5 0,19 10 0,-11-11 0,9 11 0,12 11 0,37 23 0,-7-4 5718,20 15-5718,29 23 0,-15-14 0,26 14 0,2 1 0,-17-9 0,30 13 0,0 0 0,-31-17 0,27 16 0,0-3 0,-28-16 0,24 15 0,-1-1 0,-27-19 0,23 17 0,-1-1 0,-24-17 0,30 19 0,3 0 0,-16-12-1783,36 22 1,1 0 1782,-31-19-1878,26 19 0,-6-2 1878,-42-22-113,48 26 113,-58-31 0,14 6 0,-22-15 4868,-5 2-4868,-1-11 5551,-6 4-5551,2-5 0,-18-10 0,11 8 0,-55-35 0,44 31 0,-56-38 0,60 40 234,-29-21-234,36 23 0,-4 3 0,17 5 0,7 7 0,34 18 0,-21-13 0,31 20 0,4 2 0,-24-15-3392,45 25 0,5 5 3392,-27-5 0,10 3 0,16 10 0,-11-5-296,-30-13 1,2 2 295,13 4 0,13 8 0,0-1 0,-16-10 0,10 11 0,1-7 0,12 8 0,-17-13 0,-24-15 0,32 18 0,-3-1 0,-40-22 0,45 24 0,-56-32 0,3 2 0,-15-9 6491,-5-6-6491,-6-2 884,9-3-884,-35-16 0,23 12 0,-58-44 0,47 39-3392,-37-32 0,-4-2 3392,21 20-2269,-35-29 1,1 1 2268,38 30-1141,-15-17 0,5 3 1141,30 27-25,-39-33 25,51 38 3394,-16-5-3394,27 12 5075,-1 4-5075,8 0 0,18 8 0,-14-7 0,62 25 0,-55-18 0,70 30 0,-73-26 0,62 30 0,-62-30 0,66 41 0,-66-38 0,62 41 0,-58-42 0,51 31 0,-56-33 5084,36 18-5084,-44-20 75,15 6-75,-22-12 0,-2 0 0,-7-4 0,0 0 0,-4 0 0,3 0 0,-3 0 0,3 0 0,1 0 0,0 0 0,0 0 0,3 4 0,5 0 0,5 1 0,7 6 0,-3-6 0,22 15 0,-18-10 0,44 20 0,-42-18 0,60 30 0,-57-29 0,42 24 0,-47-29 0,14 14 0,-18-20 0,3 12 0,-4-12 0,-7 6 0,-2-8 0,-7 0 0,0 0 0,0 0 0,-8 0 0,6 0 0,-32-4 0,28-1 0,-39-7 0,40 6 0,-39-12 0,37 11 0,-23-8 0,33 14 0,-3 1 0,8 9 0,0-1 0,0 0 0,0 15 0,0-11 0,4 33 0,-3-31 0,7 42 0,-8-41 0,4 34 0,-4-37 0,4 14 0,-3-24 0,3 1 0,-4-11 0,0-16 0,0 12 0,7-48 0,-1 42 0,17-57 0,-16 59 0,16-37 0,-21 41 0,12-15 0,-12 18 0,9-7 0,-10 7 0,7-14 0,-7 11 0,2 0 0,-3 13 0,-3 4 0,2 2 0,-25 24 0,17-17 0,-47 42 0,40-42 0,-44 28 0,50-31 0,-30 12 0,32-18 0,-7-1 0,11-9 0,4-3 0,0-1 0,4-25 0,-3 19 0,17-56 0,-10 53 0,30-64 0,-25 64 0,18-39 0,-26 46 0,6-5 0,-10 16 0,7 1 0,-7 7 0,2 0 0,-3 1 0,0 25 0,0-16 0,-3 50 0,2-43 0,-21 68 0,13-65 0,-21 59 0,20-68 0,-6 33 0,12-40 0,-4 8 0,7-20 0,-2-5 0,3-3 0,0-5 0,3 4 0,6-25 0,-4 20 0,14-43 0,-16 39 0,15-36 0,-16 37 0,9-18 0,-10 25 0,3 2 0,-4 9 0,0 7 0,0 0 0,0 1 0,0-1 0,0 4 0,0-3 0,0 3 0,0 0 0,0 1 0,0 0 0,-4 2 0,-8 31 0,2-21 0,-9 47 0,13-54 0,-5 20 0,10-29 0,-2-4 0,3-6 0,0-7 0,7-16 0,-5 9 0,37-67 0,-24 52 0,17-31 0,1-1 0,-14 32 0,9-21 0,-1 3 0,-18 27 0,24-32 0,-30 42 0,12-5 0,-14 9 0,3 10 0,-4-3 0,0 9 0,-11 36 0,8-28 0,-27 69 0,22-68 0,-33 57 0,28-60 0,-43 44 0,40-44 0,-55 45 0,55-45 0,-52 41 0,54-42 0,-31 27 0,34-30 0,-5 1 0,9-9 0,6-11 0,-3 4 0,0-23 0,3 14 0,-2-40 0,3 38 0,11-57 0,-8 55 0,23-55 0,-23 57 0,23-34 0,-23 37 0,12-19 0,-10 25 0,3-9 0,-3 10 0,-1 4 0,-1 2 0,-2 7 0,3 1 0,0 28 0,-3-17 0,2 63 0,-3-60-854,0 33 854,0-47 0,0 7 0,0-7 0,0 3 0,0-4 0,0 4 0,0-3 0,0 14 854,0-12-854,0 1 0,0-13 0,0-7 0,4-8 0,1 6 0,-1-6 0,15-11 0,-12 10 0,35-40 0,-13 7 0,6 5 0,-1-12 0,-27 44 0,12-18 0,-18 22 0,3-3 0,-4 7 0,0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6:3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2473 1280 24575,'0'12'0,"0"-3"0,0 3 0,0-3 0,0-1 0,-4 11 0,3-4 0,-10 35 0,6-31 0,-11 41 0,10-46 0,-8 31 0,12-33 0,-9 14 0,6-20 0,1-2 0,0-9 0,4-3 0,-4-19 0,3 14 0,-2-51 0,3 46 0,7-72 0,-5 71 0,13-56 0,-13 61 0,9-13 0,-10 27 0,2 4 0,-6 4 0,-9 19 0,5-10 0,-29 47 0,22-39 0,-14 20 0,-1 0 0,10-18 0,-18 23 0,0 1 0,18-23 0,-17 16 0,1-2 0,22-22 0,-25 28 0,31-44 0,-7 10 0,13-22 0,-3-11 0,4 7 0,8-38 0,-3 36 0,22-58 0,-15 54 0,30-60 0,-29 61 0,36-55 0,-35 57 0,32-35 0,-38 39 0,22-12 0,-23 17 0,8-1 0,-6 7 0,-5 4 0,4 0 0,-3 16 0,-1-9 0,7 45 0,-9-39 0,6 65 0,-8-64 0,0 60 0,-4-62 0,-1 37 0,1-42 0,0 1 0,0-13 0,4-8 0,-4-6 0,4 4 0,4-45 0,-3 25 0,9-23 0,4-1 0,-6 16 0,14-16 0,0 3 0,-13 30 0,28-50 0,-33 58 0,15-16 0,-18 29 0,-1-2 0,-5 10 0,-3-6 0,3 6 0,-2-6 0,2 7 0,-3-7 0,0 6 0,-1-6 0,1 3 0,4-1 0,-26 6 0,20-4 0,-39 2 0,36-7 0,-39-7 0,33 5 0,-41-20 0,41 18 0,-41-26 0,49 23 0,-44-24 0,45 20 0,-46-27 0,38 21 0,-23-16 0,-3-2 0,7 5-1696,-14-6 0,-21-14 0,-3-1 0,15 12 1696,-23-10 0,16 6 0,-17-13 0,1 1 0,24 15 0,13 12 0,-19-16 0,8 1 0,41 26 0,-32-17 0,41 27 0,-9-7 0,16 16 6784,9-1-6784,0 7 0,3 1 0,30 25 0,-22-19 0,37 22 0,3 3 0,-25-17 0,21 14 0,16 10 0,-14-7 0,-17-7 0,24 16 0,19 12 0,-19-9 0,-20-8 0,11 3 0,14 8 0,-16-9 0,-19-8 0,25 14 0,-4-3 0,-34-28 0,39 31 0,-58-45 0,8 4 0,-20-11 0,1 0 0,0 0 0,-15-7 0,11 5-6784,-60-30 6784,47 22 0,-41-22 0,-28-15 0,13 5-1582,-7-3 1582,25 10 0,-20-15 0,-12-6 0,0-3 0,7 5 0,17 11-835,-5-5 0,1-2 835,15 9 0,-14-8 0,-8-7 0,-2-1 0,4 2 0,10 7 0,17 10 0,2 0 0,4 2 0,-14-7 0,-13-9 0,5 4 0,21 14 0,23 13 0,-43-28 5173,57 43-5173,-1-2 2038,9 13-2038,6 3 2825,-2 1-2825,11 6 0,-7-5 0,26 24 0,-18-21 0,25 21 0,-27-24 0,9 6 0,-12-8 0,-3 1 0,2-5 0,-6 4 0,3-7 0,-4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9:0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24575,'8'4'0,"1"0"0,-1 4 0,0-3 0,1 2 0,7-2 0,-6 3 0,9 1 0,-9-1 0,9 4 0,-9-7 0,10 6 0,-11-10 0,0 7 0,-2-7 0,-2 2 0,3 1 0,1-3 0,-1 6 0,19-2 0,-10-1 0,40 11 0,-34-12 0,50 19 0,-53-19 0,52 23 0,-57-19 0,46 20 0,-47-17 0,35 16 0,-32-15 0,48 24 0,-44-23 0,62 25 0,-66-25 0,66 22 0,-66-23 0,70 23 0,-65-22 0,61 22 0,-62-23 0,58 23 0,-62-25 0,73 31 0,-67-31 0,39 18 0,5 0 0,-24-10 0,29 11 0,-1 0 0,-32-13 0,20 9 0,-4-1 0,-31-10-1200,33 14 1200,-49-19 0,4 0 0,-2-3 0,2 2 0,0-2 0,-3-1 0,7 4 0,23 15 0,-20-14 0,53 39 0,-55-38 0,58 39 0,-59-37 0,60 30 0,-60-34 0,56 29 0,-56-32 0,48 28 0,-49-26 0,60 23 0,-57-19 0,28 9 0,2-2 0,-25-9 0,60 32 0,-59-33 0,48 30 0,-52-26 0,48 26 0,-53-30 0,46 29 0,-43-33 0,47 33 0,-45-29 0,58 34 0,-59-29 0,52 28 0,-57-33 0,43 26 0,-38-27 0,38 23 0,-39-22 0,39 21 0,-39-21 0,62 37 0,-53-34 0,19 16 0,-1 1 0,-24-18 0,58 35 0,-63-37 0,60 33 0,-60-32 0,48 29 0,-50-31 1200,32 23-1200,-34-23 0,19 12 0,-25-10 0,16-1 0,-19 0 0,16 0 0,-14-3 0,15 6 0,-13-5 0,19 9 0,-19-9 0,20 12 0,-17-11 0,14 16 0,-14-17 0,6 5 0,-12-7 0,4-3 0,-4 2 0,1 1 0,2-3 0,-2 3 0,0-8 0,-2-1 0,-3-3 0,0 0 0,0-1 0,-3 1 0,-2-8 0,-3 6 0,-11-17 0,7 16 0,-25-20 0,24 20 0,-29-16 0,30 17 0,-22-10 0,23 11 0,-15-7 0,16 7 0,-6 0 0,8 2 0,-1 6 0,1-7 0,0 4 0,0-1 0,-4-2 0,2 2 0,-38-22 0,30 14 0,-49-29 0,53 30 0,-31-19 0,33 25 0,-18-17 0,23 17 0,-22-21 0,24 16 0,-35-27 0,30 25 0,-31-29 0,29 30 0,-22-27 0,23 27 0,-16-22 0,17 23 0,-9-20 0,13 20 0,-5-16 0,7 20 0,-8-19 0,6 19 0,-5-20 0,14 20 0,-2-4 0,7 11 0,1 0 0,-1 0 0,12 4 0,-9 1 0,31 3 0,-28 0 0,39 4 0,-40-3 0,40 7 0,-39-11 0,32 6 0,-34-6 0,26 7 0,-26-6 0,19 5 0,-21-10 0,6 2 0,-7-3 0,-5 4 0,4-3 0,-4 3 0,5-4 0,-5 3 0,4-2 0,-4 3 0,5-4 0,-5 3 0,4-2 0,-3 3 0,3-4 0,4 4 0,-3-3 0,7 2 0,-7-3 0,7 4 0,-6-3 0,5 3 0,-5-4 0,2 0 0,-4 0 0,1 3 0,-1-2 0,0 3 0,-3 0 0,2-3 0,-2 6 0,7-3 0,-3 1 0,4-1 0,-9-1 0,7 2 0,-5 0 0,13 2 0,-8-6 0,8 6 0,-9-6 0,2 7 0,-4-7 0,-3 6 0,2-6 0,-2 6 0,3-6 0,-3 6 0,2-6 0,-10 3 0,3-4 0,-9 0 0,1 0 0,0 0 0,-1 0 0,1 0 0,-11 0 0,8 0 0,-9 0 0,12 0 0,0 0 0,0 0 0,-1 0 0,-6-4 0,5 3 0,-21-10 0,19 9 0,-22-13 0,23 14 0,-19-14 0,19 13 0,-12-9 0,14 10 0,-3-7 0,3 7 0,-3-6 0,3 6 0,-14-10 0,12 9 0,-23-13 0,22 10 0,-26-11 0,26 6 0,-29-5 0,28 5 0,-21-2 0,24 8 0,-13-8 0,13 10 0,-24-16 0,21 11 0,-32-16 0,32 17 0,-14-9 0,19 14 0,0-7 0,-1 7 0,5-6 0,-4 6 0,7-6 0,-6 6 0,10-3 0,-2 4 0,7 0 0,-3 4 0,13 0 0,-10 1 0,26 6 0,-22-6 0,41 18 0,-37-15 0,45 18 0,-47-24 0,42 20 0,-41-19 0,42 19 0,-43-19 0,39 19 0,-39-19 0,17 12 0,-23-15 0,0 8 0,1-7 0,-1 6 0,1-6 0,3 6 0,-3-6 0,3 7 0,-4-7 0,8 6 0,-6-6 0,21 10 0,-19-6 0,19 7 0,-21-7 0,17 2 0,-19-2 0,18 3 0,-20-3 0,14 2 0,-11-2 0,11 3 0,-10-3 0,9 2 0,-9-6 0,2 3 0,-4-4 0,0 0 0,1 0 0,-4 3 0,2-2 0,-2 3 0,3 0 0,0-3 0,1 2 0,-1 1 0,0-3 0,1 3 0,-1-4 0,-3 3 0,2-2 0,-2 3 0,3-4 0,-3 4 0,2-4 0,-2 4 0,3-4 0,-3 4 0,3-3 0,-4 2 0,5 1 0,-1 1 0,0-1 0,-3 4 0,6-7 0,-5 6 0,13-2 0,-8 3 0,8 0 0,-10 0 0,3-3 0,-7 2 0,3-6 0,-4 3 0,1 0 0,2-3 0,-2 2 0,3 1 0,1-3 0,-1 10 0,0-9 0,-3 9 0,3-10 0,-4 6 0,5-2 0,6 7 0,-4-3 0,19 10 0,-18-9 0,41 17 0,-37-16 0,48 12 0,-49-14 0,31 3 0,-35-7 0,16 2 0,-17-6 0,17 10 0,-16-9 0,24 9 0,-23-10 0,19 6 0,-21-2 0,6-1 0,-15 0 0,-2-4 0,-8 0 0,1 0 0,0 0 0,0 0 0,-12 0 0,9 0 0,-30 0 0,27 0 0,-42 0 0,41 0 0,-45 0 0,42 0 0,-47 4 0,42-3 0,-56 6 0,57-6-761,-30 3 761,43-1 0,-3-2 0,3 3 0,1-4 0,0 0 0,-1 0 0,1 0 0,-15 4 761,11-3-761,-22 6 0,23-6 0,-23 10 0,18-9 0,-33 20 0,27-15 0,-54 35 0,50-29 0,-49 36 0,56-40 0,-26 32 0,34-36 0,-4 17 0,11-25 0,4 2 0,0-8 0,0 1 0,0-11 0,0 7 0,4-33 0,-3 30 0,6-45 0,-6 41 0,10-46 0,-5 45 0,6-29 0,-4 38 0,-3-1 0,2 9 0,-6 10 0,7 5 0,-4-1 0,8 30 0,-6-26 0,13 52 0,-17-47 0,13 59 0,-14-58 0,3 58 0,-4-63 0,0 48 0,0-50 0,4 23 0,-3-27 0,2 6 0,1-15 0,-3-2 0,6-7 0,6-12 0,-3 9 0,28-35 0,-24 28 0,46-51 0,-40 45 0,17-13 0,2 2 0,-14 15 0,58-33 0,-62 41 0,58-19 0,-62 25 0,25-5 0,-34 11 0,1 3 0,-1 2 0,0 3 0,8 8 0,-6-10 0,25 20 0,-22-22 0,21 10 0,-23-14 0,4 0 0,-6 0 0,-1 0 0,0 0 0,1 0 0,-1-3 0,27-13 0,-17 9 0,55-34 0,-48 30 0,54-38 0,-58 36 0,47-29 0,-54 34 0,43-33 0,-43 35 0,32-31 0,-34 30 0,26-28 0,-26 27 0,26-26 0,-26 27 0,30-24 0,-29 24 0,29-19 0,-30 19 0,22-12 0,-22 13 0,3-5 0,-11 14 0,-4-3 0,0 9 0,0-1 0,0 0 0,-15 23 0,8-18 0,-56 58 0,36-40 0,-18 8 0,-14 10 0,7-5-1165,-11 19 1165,-1-11 0,-22 13 0,-3 1 0,16-13-977,19-13 0,-2-1 977,-11 9 0,-18 12 0,-6 4 0,7-6 0,19-14 0,16-14 0,1-1 0,-20 16 0,-17 13 0,3-1 0,21-16 0,10-7 0,-22 19 0,10-4 0,49-36 0,-8 14 0,23-27 1047,6-1-1047,-2-3 0,18-3 0,-7 1 0,58-22 0,-37 19-1571,28-13 0,20-8 1,-9 6 1570,16 1 0,-21 3 0,22-8 0,8-2 0,-6 1 0,-19 7-658,-10 4 0,2 1 658,4-3 0,18-5 0,11-3 0,-1 0 0,-9 2 0,-20 7 0,-4 1 0,-1 0 0,7-1 0,17-5 0,5-1 0,-6 2 0,-20 5 0,-14 5 0,-3 1 0,35-8 0,15-2 0,-20 3 0,-12 1 0,11 0 0,-10 3 0,-51 9 0,30-5 0,-44 14 6132,2-6-6132,-9 10 1968,-14 1-1968,5 2 0,-60 29 0,41-20 0,-34 16 0,-2 1 0,33-15 0,-33 17 0,0 0 0,36-18 0,-19 9 0,2-1 0,27-16 0,-34 17 0,41-22 0,-11 5 0,8-1 0,5-6 0,1 4 0,10-6 0,8-3 0,47-18 0,-23 8 0,48-17 0,10-2-812,-45 17 1,6-1 811,14-6 0,19-5 0,7-3 0,-4 1 0,-15 6 0,5 0 0,0 1 0,-4 1 0,17-4 0,3 0 0,-9 2 0,-22 5 0,9-1 0,9 4 0,-14 3 0,-54 8 0,5-2 0,-22 11 0,-30 15 0,15-10 0,-41 21 0,-7 1 0,19-14-1721,-23 12 1,-21 11 0,14-9 1720,-8-4 0,10-1 0,-22 11 0,-1 0 0,18-10-471,21-13 1,0 0 470,-12 8 0,-18 8 0,-6 3 0,8-3 0,19-8 0,17-9 0,2 0 0,-37 16 0,-13 7 0,28-10 0,39-15 0,-25 10 0,53-25 0,5-1 0,5-6 0,15-5 0,-9 1 0,27-12 0,-25 13 6319,18-6-6319,-26 8 0,3 3 0,-8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5:5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2941 2694 24575,'0'-8'0,"4"-4"0,-3 2 0,6-2 0,-6 4 0,3-4 0,-4 3 0,3-22 0,-2 14 0,-4-44 0,1 37 0,-28-63 0,21 60 0,-20-32 0,-3 0 0,11 27 0,-14-29 0,0 0 0,13 33 0,-7-21 0,1 0 0,11 27 0,-28-60 0,36 65 0,-13-36 0,21 42 0,1-5 0,1 16 0,7 1 0,15 10 0,-6-9 0,44 16 0,-37-12 0,59 18 0,-57-14 0,69 13 0,-68-17 0,49 16 0,-59-15 0,25 12 0,-31-14 0,20 10 0,-20-13 0,16 13 0,-24-13 0,4 5 0,-16-7 0,1 0 0,-26-4 0,19 0 0,-35-7 0,-7-1 0,18-2-3356,-49-6 3356,54 9 0,6 5-1628,-8-7 1628,-1 7 0,1-5 0,-1 4 0,1-5 0,-1 0 0,10 1 0,-8 5 0,8-3 0,-10 2 0,10-4 0,-8 5 0,17-1 0,-37-9 0,34 8 0,-16-10 0,29 17 3036,7 1-3036,-2 4 1948,6 1-1948,2 10 0,3-9 0,27 39 0,-17-29 0,29 26 0,2 1 0,-21-23 0,31 25 0,-1-1 0,-34-27 0,23 15 0,0 0 0,-25-19 0,42 29 0,-51-31 0,40 19 0,-38-19 0,41 16 0,-42-21 0,17 5 0,-26-14 0,-2-2 0,-6-3 0,-2-1 0,-14-10 0,8 8 0,-45-35 0,38 31 0,-26-18 0,-1-2 0,22 15 0,-31-24 0,-2-3 0,17 16 0,-18-19 0,2 2 0,23 22 0,-35-42 0,58 55 0,-5-10 0,15 23 0,6 1 0,-2 3 0,45 12 0,-18-7 0,35 15 0,26 10 0,-1 1-2262,-13 0 1,-3 2 0,3-1 2261,6-3 0,3-1 0,-1 4 0,-11 1 0,4 4 0,-8-2 0,-17-10 0,-3-5 0,7 6 0,12 7 0,-17-9 0,-26-12 0,27 13 0,-2-2 0,-33-18 0,38 28 0,-42-34 0,11 16 0,-25-18 6784,0 2-6784,-10-3 0,-4-3 0,3 2 0,-3-7 0,-15-4 0,14 6 0,-54-28 0,45 25 0,-34-19 0,-19-8 0,1 4 0,-7-3 0,4 1-977,-5-5 0,-6-1 977,15 9 0,-12-3 0,-5-1 0,7 2 0,17 6 0,7 0 0,2 2 0,-31-7 0,-12-4 0,21 6 0,19 3 0,8 9 0,7 2 0,28 7 0,-17-3 0,24 3 0,-17-3 0,16 6 0,-8-5 0,11 10 0,-4-2 1954,2-1-1954,-2 3 0,4-3 0,-4 1 0,3 2 0,-32-14 0,21 12 0,-40-19 0,42 19 0,-34-23 0,38 22 0,-46-33 0,44 24 0,-26-13 0,-1-2 0,22 9 0,-30-11 0,-2 0 0,30 15 0,-28-15 0,0 0 0,25 11 0,-24-15 0,2-1 0,25 15 0,-17-13 0,2 2 0,23 17 0,-30-32 0,34 34 0,-8-15 0,10 22 0,8-3 0,-1 12 0,9-3 0,5 10 0,-2-6 0,40 26 0,-30-18 0,28 15 0,4 2 0,-13-13-3392,27 22 0,2 2 3392,-18-14 0,17 17 0,-1-1 0,-28-18-1778,19 16 0,-3-2 1778,-31-22-879,20 18 0,-2-1 879,-25-23 0,26 26 0,-40-36 4152,1 7-4152,-12-12 4396,1 3-4396,-15-14 0,11 9 0,-33-29 0,31 22 0,-38-32 0,38 32 0,-39-40 0,43 38 0,-38-42 0,43 43 0,-28-32 0,30 34 3550,-8-15-3550,15 22 0,0-3 0,1 12 0,14 4 0,-12 1 0,46 26 0,-36-22 0,43 36 0,-47-40 0,18 28 0,-26-29 0,3 3 0,-12-8 0,-1-10 0,-14 2 0,4-3 0,-45-19 0,34 14 0,-26-16 0,-3-2 0,17 7 0,-15-13 0,-14-12 0,8 8-981,-20-9 981,13 3 0,-16-14 0,-1 0 0,17 13 0,22 19 0,2 2 0,-36-29 0,-13-10 0,27 16 0,39 24 0,-18-10 0,3 0 0,26 19 0,-28-33 0,31 41 0,-19-36 0,23 36 0,-23-36 0,23 32 0,-20-26 0,21 28 0,-9-8 0,14 10 981,-6 5-981,6-4 0,-7 0 0,7-1 0,-17-22 0,11 14 0,-27-37 0,22 36 0,-30-43 0,29 50 0,-24-37 0,26 39 0,-13-18 0,15 22 0,1-6 0,1 10 0,6 1 0,-3 4 0,0 4 0,0-3 0,-5 13 0,5-10 0,-3 18 0,6-15 0,-7 8 0,7-10 0,-6 7 0,6-7 0,-3 3 0,4-4 0,0 1 0,0-1 0,0 0 0,4-3 0,8 17 0,-5-14 0,22 41 0,-24-34 0,32 44 0,-28-44 0,21 38 0,-19-41 0,1 15 0,-5-19 0,-2 1 0,-1-1 0,4-3 0,-7 2 0,-1-6 0,-1-1 0,-6-1 0,2-7 0,-7 4 0,-12-19 0,8 14 0,-29-28 0,32 29 0,-44-31 0,43 27 0,-35-26 0,41 26 0,-22-22 0,24 26 0,-14-18 0,15 20 0,-10-14 0,13 11 0,-9-3 0,7 7 0,-5-6 0,1 5 0,0-6 0,3 11 0,2 2 0,3 7 0,0 15 0,0-11 0,20 68 0,-11-54 0,14 43 0,2 3 0,-10-38 0,12 40 0,0-3 0,-13-43 0,8 31 0,1 0 0,-11-35 0,7 23 0,0 0 0,-7-26 0,19 46 0,-25-53 0,9 16 0,-14-29 0,3-2 0,-8-3 0,0-11 0,-1 8 0,-13-31 0,10 24 0,-29-43 0,24 39 0,-40-47 0,38 45 0,-44-59 0,44 57 0,-34-61 0,37 62 0,-18-50 0,23 55 0,-15-48 0,20 49 0,-10-23 0,12 36 0,0-1 0,4 8 0,-3 2 0,25 9 0,-17-5 0,48 41 0,-28-28-3392,19 28 0,4 2 3392,-4-16-1513,-1 9 1,8 13 0,-9-12 1512,-2-8-1012,0 6 1,9 12 0,-12-14 1011,-12-14 0,27 34 0,0 0 0,-27-37-859,22 36 1,-3-2 858,-30-40 2084,39 55-2084,-53-64 0,15 7 3216,-22-15-3216,6-8 4809,-11 0-4809,-11-27 0,7 14 0,-25-33 0,-4-5 0,18 12-343,-14-9 0,-11-11 1,11 10 342,11-2-1444,-12-3 1,-12-13 0,10 14 1443,11 10 0,-26-33 0,2 6 0,32 49 0,-38-55 0,50 70 0,-9-12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6:2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137 522 24575,'-5'-4'0,"-2"0"0,2-5 0,0 1 0,-2 3 0,2-6 0,1 5 0,-11-17 0,12 12 0,-11-20 0,13 20 0,-7-20 0,4 20 0,-5-19 0,5 18 0,-7-22 0,9 22 0,-13-23 0,13 24 0,-9-16 0,14 24 0,-6-3 0,11 10 0,11 19 0,-7-15 0,30 33 0,-29-24 0,25 25 0,-30-26 0,18 14 0,-23-20 0,12 10 0,-11-15 0,1-1 0,-1-9 0,-8 0 0,-1-9 0,1 7 0,-7-20 0,9 16 0,-6-9 0,8 12 0,0 0 0,-3-1 0,2 1 0,-3 0 0,4-1 0,-11-25 0,8 19 0,-19-49 0,20 48 0,-13-33 0,14 38 0,-3-2 0,4 14 0,0 8 0,4-5 0,-3 4 0,6-4 0,-6 4 0,3 1 0,0-1 0,0 0 0,1 1 0,2-1 0,-6 0 0,7 0 0,-4 4 0,16 23 0,-9-16 0,20 44 0,-24-47 0,16 36 0,-22-40 0,11 22 0,-11-23 0,2 12 0,-3-13 0,0-6 0,0-12 0,-3-2 0,2-6 0,-10-8 0,5 16 0,-9-25 0,9 25 0,-9-23 0,13 20 0,-12-19 0,12 18 0,-6-15 0,8 17 0,-3-6 0,6 12 0,-6 4 0,10 1 0,-6 6 0,36 27 0,-24-18 0,43 47 0,-43-48 0,22 34 0,-25-37 0,6 11 0,-12-22 0,0-2 0,-4-8 0,0-14 0,0 11 0,0-34 0,0 32 0,0-39 0,0 39 0,-7-35 0,5 32 0,-9-29 0,6 29 0,-3-28 0,0 32 0,3-18 0,1 29 0,4-1 0,4 11 0,-3 1 0,3-1 0,0-3 0,0 13 0,1-11 0,6 20 0,-9-17 0,9 17 0,-10-16 0,3 12 0,-4-14 0,3 10 0,2-8 0,0 8 0,-2-10 0,1 3 0,-3-4 0,3 1 0,0-5 0,0 11 0,1-9 0,2 14 0,-2-15 0,3 14 0,1-13 0,7 21 0,-6-20 0,13 26 0,-13-28 0,17 28 0,-12-26 0,13 24 0,-14-24 0,17 26 0,-19-28 0,26 28 0,-26-26 0,23 20 0,-24-21 0,23 20 0,-22-18 0,26 18 0,-29-16 0,24 10 0,-25-15 0,15 10 0,-14-13 0,0 9 0,-9-14 0,-5 6 0,0-11 0,-17-7 0,14 7 0,-33-33 0,24 31 0,-44-58 0,37 47 0,-16-22 0,1-1 0,18 18 0,-42-43 0,50 52 0,-18-17 0,22 27 0,5 0 0,5 15 0,7-2 0,8 12 0,-10-11 0,24 23 0,-25-18 0,32 26 0,-29-30 0,23 25 0,-21-26 0,17 24 0,-16-20 0,20 19 0,-24-19 0,20 16 0,-21-21 0,6 9 0,-8-18 0,-8 6 0,0-7 0,-16-7 0,9 8 0,-23-19 0,22 19 0,-14-19 0,16 19 0,-2-12 0,4 14 0,3-6 0,2 10 0,3-2 0,4 7 0,-4 0 0,4 4 0,-4-3 0,0 7 0,0-7 0,0 7 0,0-7 0,0 10 0,0-9 0,0 6 0,0-8 0,-4-3 0,0-1 0,-4-4 0,-1 0 0,5-4 0,-15-4 0,12 2 0,-34-20 0,27 18 0,-39-38 0,36 32 0,-40-46 0,38 44 0,-15-23 0,1-1 0,17 22 0,-37-47 0,42 57 0,-8-18 0,10 24 0,5-2 0,0 9 0,4 3 0,0 1 0,0-1 0,0 0 0,11 30 0,-8-22 0,31 69 0,-29-61 0,24 44 0,3 3 0,-19-35 0,24 39 0,1-2 0,-22-43 0,13 21 0,1-3 0,-17-32 0,17 36 0,-24-52 0,1 10 0,-7-19 0,-7-14 0,1 11 0,-24-52 0,17 45 0,-15-27 0,0-1 0,12 24 0,-19-25 0,-1 1 0,20 25 0,-16-22 0,0 2 0,19 24 0,-36-61 0,36 63 0,-21-41 0,27 45 0,-7-8 0,17 17 0,-6 6 0,10 2 0,20 25 0,-13-16 0,50 42 0,-47-37 0,54 45 0,-55-45 0,48 49 0,-49-53 0,49 60 0,-48-54 0,16 20 0,0 1 0,-17-21 0,27 35 0,-39-52 0,7 6 0,-17-15 0,-2-6 0,4 5 0,-25-28 0,21 20 0,-47-57 0,37 48 0,-19-27 0,0-2 0,17 24 0,-18-27 0,0 1 0,19 26 0,-18-25 0,0 0 0,18 29 0,-29-43 0,43 63 0,-5-6 0,14 14 0,-2 4 0,25 26 0,-16-15 0,20 20 0,4 1 0,-17-14 0,34 26 0,1 0 0,-30-22 0,33 29 0,0-1 0,-32-29 0,29 31 0,1-1 0,-24-29-2262,10 16 1,11 14 0,-9-10 2261,-5-2-1513,3 2 1,8 11 0,-9-14 1512,-8-12-255,7 14 1,-2-7 254,-18-31 0,6 22 0,-19-35 0,-4 1 4285,-4-8-4285,0-3 6407,-1 3-6407,-13-29 0,10 23 0,-33-71 0,27 61 0,-16-34 0,0 0 0,15 29 0,-20-35 0,1-1 0,18 34 0,-16-29 0,-1 0 0,14 34 0,-10-19 0,1 1 0,15 21 1138,-28-34-1138,37 42 0,-10 1 0,14 15 0,0 9 0,0 6 0,0-5 0,0 10 0,7 22 0,-1-18-3392,15 44 0,4 6 3392,-7-24-2269,14 40 1,-1-3 2268,-16-50 0,5 16 0,0-3 0,-5-23 0,2 14 0,-10-29 4537,-7-13-4537,0-8 6784,0 1-6784,-4-8 0,4 6 0,-15-32 0,8 27 0,-19-60 0,15 56 0,-20-67 0,20 65 0,-19-70 0,19 68 0,-16-63 0,21 69 0,-9-44 0,10 48 0,1-25 0,0 27 0,4-8 0,4 14 0,0 1 0,5 4 0,-1 0 0,-3 4 0,2-3 0,-6-1 0,3-5 0,-4-3 0,7-16 0,-5 12 0,6-11 0,-8 15 0,0-1 0,0 1 0,3 0 0,-2-12 0,3 9 0,-8-31 0,3 28 0,-10-39 0,10 39 0,-7-17 0,5 27 0,-2 0 0,0 8 0,-2-3 0,6 6 0,-6-6 0,6 6 0,-7-2 0,7 3 0,-6-3 0,3 6 0,-1-6 0,-6 11 0,2 1 0,-4-7 0,5 4 0,0-13 0,7 7 0,-2-4 0,3 5 0,0-1 0,0 0 0,0 0 0,0 1 0,11 6 0,-5-5 0,10 10 0,-8-15 0,8 14 0,-6-17 0,10 17 0,-11-14 0,3 7 0,-3-7 0,-5 2 0,4-6 0,-11 3 0,2-8 0,-7 3 0,3-6 0,-13-5 0,7 2 0,-39-29 0,27 25 0,-18-15 0,-1-2 0,16 12 0,-27-18 0,1 1 0,23 16 0,-17-13 0,2 2 0,25 17 0,-37-36 0,43 37 0,-14-21 0,19 27 0,-1-11 0,9 16 0,1-5 0,3 10 0,4-2 0,4 14 0,-2-9 0,35 32 0,-29-24 0,52 38 0,-52-38 0,52 50 0,-52-48 0,44 55 0,-46-55 0,28 36 0,-31-40 0,8 11 0,-14-15 0,2 1 0,-9-8 0,1-6 0,-8-4 0,5-4 0,-3 1 0,2 3 0,-14-29 0,8 23 0,-31-67 0,14 13 0,-6 0 0,14 13 0,9 29 0,6 18 0,-7-32 0,3 32 0,1-21 0,4 19 0,-4-8 0,7 10 0,-6 0 0,6 9 0,-3 5 0,4 3 0,0 0 0,0 1 0,0-1 0,0 0 0,0 8 0,4-10 0,1 16 0,-1-15 0,11 19 0,-5-7 0,48 61 0,-36-50 0,10 13 0,-3-4 0,-18-27 0,20 26 0,-24-26 0,23 29 0,-23-28 0,28 36 0,-23-32 0,22 29 0,-22-30 0,15 22 0,-17-26 0,6 15 0,-12-18 0,7 6 0,-9-5 0,21 13 0,-20-12 0,31 23 0,-26-22 0,34 33 0,-29-31 0,36 38 0,-35-38 0,43 42 0,-38-41 0,38 37 0,-39-39 0,42 36 0,-44-35 0,63 42 0,-61-42 0,26 16 0,-1 0 0,-26-15 0,55 34 0,-57-37 0,41 29 0,-45-28 0,37 25 0,-39-27 0,41 19 0,-36-22 0,31 17 0,-33-18 0,23 12 0,-24-10 0,8 3 0,5 4 0,-16-6 0,40 24 0,-10-3 0,2 1 0,14 9 0,-41-29 0,28 26 0,-32-26 0,28 22 0,-29-23 0,34 30 0,-29-31 0,25 31 0,-30-34 0,18 20 0,-20-17 0,3 2 0,-10-8 0,-7-4 0,-1 0 0,1 0 0,-19 0 0,11-4 0,-63-16 0,50 12 0,-37-14 0,-3-2 0,26 12-2262,-18-10 1,-17-8 0,14 6 2261,1 1 0,-14-6 0,-18-7 0,19 8 0,22 8 0,-40-17 0,7 4 0,61 23 0,-50-21 0,64 25 0,-11-2 0,19 0 6784,-4 7-6784,4-2 0,-8-5 0,3 6 0,4-5 0,10 14 0,4-1 0,7 6 0,-7-4 0,3 0 0,11 12 0,-10-9 0,43 41 0,-39-32 0,25 26 0,2 4 0,-18-13-3392,30 32 0,1 1 3392,-23-27-1513,8 11 1,10 13 0,-10-13 1512,-6-6-1322,16 20 0,-4-4 1322,-27-36 0,14 14 0,-30-41 3227,3 2-3227,-8-11 4826,0-1-4826,-8-10 5912,7 8-5912,-38-58 0,28 44-3392,-35-57 0,-5-5 3392,24 43 0,-9-15 0,-15-24 0,-1-1 0,12 20-397,-7-3 397,2 1 0,-14-20 0,1 1 0,15 22 0,6 9 0,-4-6 0,-8-12 0,12 19 0,21 27 0,-17-28 0,3 2 0,19 30 0,-33-58 0,36 60 6587,-11-22-6587,15 41 594,4-2-594,4 11 0,0 0 0,16 12 0,-9-9 0,35 37 0,-32-28 0,23 22 0,1 0 0,-16-19 0,27 28 0,18 17 0,-10-10-2450,8 3 2450,-15-11 0,15 15 0,6 7 0,-3-4 0,-12-13 0,-1-6 0,2 3 0,-6-1 0,11 14 0,7 8 0,4 4 0,-2-2 0,-7-8 0,-10-13-1522,20 11 1,0 2 1521,-17-9 0,12 14 0,7 10 0,2 2 0,-3-3 0,-9-10 0,-12-16 0,8 3 0,-4-4 0,-4 1 0,9 13 0,2 3 0,-6-7 0,-15-18 0,7 3 0,3 11 0,-6-7 0,-30-37 0,17 25 0,-31-31 0,4-2 2036,-7-8-2036,-1-5 3457,-1-3-3457,-7 3 0,7-2 0,-6 2 0,2-3 0,-3-1 0,0 1 0,-15-23 0,11 17 0,-25-30 0,-4-3 0,15 20-1696,-14-17 0,-16-19 0,-3-3 0,11 13 1696,14 18 0,-1-3 0,-18-20 0,-16-20 0,-6-6 0,4 5 0,17 18-789,15 16 1,-1-1 788,-8-7 0,-12-17 0,-8-7 0,0-1 0,7 9 0,13 15 0,7 6 0,2 3 0,-9-10 0,-12-13 0,-3-4 0,5 5 0,13 17 0,-14-18 0,14 18 0,-6-7 0,11 13 0,10 13 0,-11-13 0,0 2 0,17 21 0,-15-17 0,2 0 0,17 15 0,-47-42 0,52 46 6004,-34-30-6004,37 40 2357,-11-13-2357,19 25 0,0-2 0,4 7 0,4 15 0,-3-11 0,14 64 0,-9-51-3392,22 66 0,4 7 3392,-11-42 0,6 11 0,6 15 0,-7-19 0,-7-19 0,13 20 0,-1-4 0,-17-38 0,13 21 0,-1-1 0,-16-24 0,35 49 0,-40-53 0,28 42 0,-25-41 0,15 30 0,-18-34 0,7 8 0,-11-18 6784,2-2-6784,-6-7 0,2-1 0,-7 1 0,-11-19 0,7 10-3392,-24-38 0,-7-8 3392,-2 6 0,6-5 0,-11-21 0,-1-2 0,9 18-279,9 21 1,0 0 278,-12-29 0,-10-23 0,2 2 0,14 26 0,7 11 0,1-1 0,-5-13 0,10 21 0,14 29 0,-11-41 6507,19 52-6507,0-11 834,8 18-834,0 2 0,5 6 0,10 6 0,-8-4 0,35 25 0,-27-21 0,53 54 0,-47-41 0,19 18 0,-1 2 0,-21-17 0,22 18 0,-2 1 0,-20-19 0,16 21 0,0-1 0,-19-20 0,13 23 0,-1 0 0,-17-25 0,26 50 0,-34-61 0,9 23 0,-10-29 0,-1 1 0,-3-15 0,-6 2 0,0-5 0,-17-8 0,14 7 0,-41-45 0,34 36 0,-30-40 0,38 44 0,-15-13 0,20 20 0,-5 6 0,7 5 0,0 7 0,3 4 0,2-3 0,29 69 0,-12-41 0,9 23 0,8 19 0,-5-13-457,0-1 457,-2-3 0,10 19 0,-1-1 0,-10-19 0,-4 0 0,8 10 0,7 14 0,-10-21 0,-16-32 0,18 28 0,-2-1 0,-21-36 0,30 40 0,-38-52 457,12 9-457,-15-20 0,4-1 0,-4-7 0,0 0 0,-3-4 0,2 2 0,-10-24 0,9 20 0,-17-46 0,13 40 0,-13-40 0,-3-6 0,6 19 0,-8-21 0,-7-19 0,6 15 0,2 7 0,-10-21 0,-8-20 0,9 22 0,9 26 0,-5-7 0,-6-14 0,8 21 0,11 28 0,-13-19 0,2 2 0,17 27 0,-24-29 0,26 38 0,-5-9 0,9 12 0,3 7 0,0 6 0,3 4 0,-2 3 0,14 15 0,-8-15 0,17 30 0,3 4 0,-10-19 0,15 31 0,0 3 0,-17-25 0,11 22 0,1-2 0,-11-22 0,24 57 0,-34-75 0,13 36 0,-17-40 0,9 22 0,-10-23 0,3 9 0,-4-12 0,0-7 0,-4 1 0,-1-9 0,-3 6 0,3-6 0,-2 2 0,-12-18 0,7 11 0,-48-56 0,10 5 0,-1-3-313,15 21 0,-1-3 313,-18-22 0,-8-10 0,14 16 0,12 17 0,-21-33 0,4 5 0,35 50 0,-30-57 0,42 68 0,-12-17 0,22 27 626,-6 4-626,11 0 0,15 19 0,-10-8 0,32 26 0,5 6 0,-18-3-2262,26 16 1,21 16 0,-13-10 2261,2 11 0,-17-22 0,11 13 0,1-1 0,-15-12 0,11 16 0,-9-14 0,7 8 0,-12-12 0,-16-11 0,25 16 0,-3-3 0,-33-25 0,25 19 0,0 0 0,-25-23 0,18 19 0,-1-4 0,-20-25 0,23 32 0,-28-41 6784,-2 4-6784,-4-11 0,0-5 0,-3-3 0,6 3 0,-2-14 0,-1 12 0,4-24 0,-7 23 0,2-37 0,-3 34 0,0-49 0,0 48 0,-11-59 0,9 57 0,-28-64 0,22 64 0,-30-57 0,30 59 0,-29-48 0,29 53 0,-26-38 0,23 45 0,-5-11 0,12 19 0,4 8 0,4-2 0,-3 2 0,21 29 0,-13-24 0,32 53 0,-27-54 0,27 44 0,-32-46 0,28 42 0,-29-45 0,31 52 0,-27-48 0,33 64 0,-31-53 0,32 53 0,-38-59 0,18 21 0,-28-36 0,5 3 0,-7-12 0,-4 3 0,4-6 0,-27-16 0,17 9 0,-56-46 0,47 43-3392,-35-36 0,-6-8 3392,12 12 0,-2-2 0,-13-12 0,11 10 0,-10-5 0,-6-6 0,8 7 0,42 38 0,-10-10 0,40 29 0,54 35 0,-28-16 0,21 13 0,15 10 0,-12-6-615,-3 2 615,4 1 0,21 14 0,0 0 0,-19-12 0,2 5 0,6 1 0,24 15 0,1-1 0,-22-15 0,2-4 0,4 6 0,15 10 0,-23-15 6480,-33-23-6480,16 11 0,-6-1 0,-32-22 0,27 18 0,-36-21 0,9 4 0,-14-9 919,-1-1-919,-1-7 0,-6 4 0,2-5 0,-3-3 0,0 3 0,0-11 0,3 10 0,1-6 0,4 8 0,4 3 0,-3 5 0,6 1 0,2 6 0,41 24 0,-24-13 0,21 17 0,0 2 0,-20-12 0,19 11 0,-1 0 0,-24-18 0,28 20 0,-43-36 0,1 0 0,-10-6 0,2-4 0,-10-8 0,9 5 0,-28-38 0,21 33 0,-40-55 0,36 54 0,-36-55 0,40 53 0,-36-50 0,36 46 0,-32-42 0,33 46 0,-29-37 0,32 42 0,-24-24 0,26 35 0,-4-4 0,8 16 0,6-5 0,13 22 0,-12-17 0,33 40 0,-32-35 0,37 38 0,-33-38 0,25 31 0,-31-33 0,16 11 0,-21-15 0,1-3 0,-7-1 0,-5-4 0,-3 0 0,0 0 0,-45-4 0,30 3 0,-36-4 0,-2-1 0,31 0 0,-37-5 0,1-1 0,44 5 0,-57-19 0,70 23 0,-32-31 0,32 25 0,-28-37 0,29 37 0,-26-36 0,26 36 0,-22-33 0,23 30 0,-9-11 0,20 18 0,1 1 0,7 4 0,4 4 0,5 4 0,43 18 0,-21-3-3392,47 21 0,3 2 3392,-26-8 0,12 5 0,17 10 0,-19-10 0,-21-7 0,4 2 0,10 7 0,-15-9 0,-22-13 0,24 22 0,-2-1 0,-29-27 0,16 17 0,-1 0 0,-22-21 0,41 36 0,-42-36 0,43 36 0,-42-35 0,19 16 0,-25-25 6784,-5 2-6784,0-2 0,0 3 0,-3 0 0,3 0 0,7 8 0,-8-6 0,26 28 0,-20-24 0,55 49 0,-46-46 0,29 24 0,0 0 0,-28-23 0,25 22 0,-1-2 0,-27-22 0,48 36 0,-50-40 0,32 23 0,-34-24 0,26 19 0,-26-19 0,30 23 0,-29-22 0,44 33 0,-41-31 0,48 35 0,-46-40 0,32 28 0,-34-34 0,15 19 0,-25-16 0,17 10 0,-17-11 0,18 14 0,-14-17 0,13 17 0,-13-17 0,6 9 0,-11-14 0,-5 6 0,-1-11 0,-18-8 0,8 1 0,-9-5 0,8 8 0,4 3 0,-4 1 0,3 0 0,-3-4 0,0 2 0,-38-42 0,6 11-2262,-2-3 1,-9-10 0,7 8 2261,-10-7 0,1 0 0,-10-10 0,12 14 0,12 17 0,-29-29 0,0-2 0,25 29 0,-7-13 0,3 2 0,21 21 0,-41-36 0,56 47 0,-33-22 0,39 25 0,-13-2 0,25 8 6784,-6 8-6784,11-3 0,7 14 0,-3-13 0,48 35 0,-38-27 0,30 19 0,3 2 0,-16-8-3392,32 16 0,1 1 3392,-29-11-1513,16 8 1,15 9 0,-13-5 1512,0 11-1012,11-1 1,18 9 0,-18-9 1011,-10 1-677,3-6 1,14 8 0,-19-12 676,-23-11 0,43 26 0,-2-1 0,-46-29 215,28 15 1,-2-2-216,-35-20 1179,56 36-1179,-64-43 2826,30 21-2826,-37-24 4226,14 6-4226,-20-8 4503,13 4-4503,-9-7 3219,2 10-3219,-8-13 0,-1 2 0,-6-5 0,-16-18 0,10 15 0,-43-44 0,36 36 0,-17-28 0,-1-3 0,13 20-3392,-36-44 0,-1-5 3392,27 36 0,-24-27 0,-16-18 0,14 17-82,19 20 82,-14-14 0,-12-13 0,16 18 0,25 26 0,-14-14 0,4 3 0,26 27 0,-5-8 0,16 18 6744,5-2-6744,0 10 0,24 5 0,-15-2 0,62 28 0,-49-21 0,24 15 0,0 1 0,-23-9 0,33 19 0,1 0 0,-30-16 0,25 16 0,-2 0 0,-30-23 0,19 21 0,0 0 0,-19-19 0,31 37 0,1 1 0,-26-31 0,20 30 0,-4-3 0,-29-39 0,28 47 0,-35-51 122,9 17-122,-19-24 0,-2 1 0,-7-11 0,-1 3 0,-14-17 0,11 10 0,-37-34 0,35 28 0,-24-21 0,-2-1 0,17 17 0,-27-28 0,0-3 0,27 26 0,-26-24 0,0-2 0,26 25 0,-37-28 0,-3 1 0,30 22 0,-29-22 0,0 3 0,35 28 0,-31-32 0,45 47 0,4-2 0,9 9 0,5 6 0,22 16 0,-10-10 0,48 47 0,-44-43 0,24 21 0,0 2 0,-22-19 0,21 17 0,-1 0 0,-19-15 0,45 45 0,-50-49 0,45 52 0,-48-55 0,44 48 0,-50-50 0,35 27 0,-37-34 0,15 16 0,-18-25 0,-5 8 0,-4-13 0,-5 6 0,5-7 0,-4 7 0,4-2 0,-5-1 0,1-1 0,0 1 0,0-4 0,-19-15 0,14 10 0,-39-36 0,37 35 0,-45-47 0,45 46 0,-37-42 0,43 44 0,-10-10 0,24 19 0,7 8 0,-3-4 0,44 26 0,-31-17 0,39 22 0,2 3 0,-29-12 0,36 19 0,-1 0 0,-39-20 0,24 14 0,-1-1 0,-27-20 0,50 35 0,-61-37 0,37 19 0,-43-21 0,30 13 0,-28-13 0,23 17 0,-22-16 0,15 8 0,-17-11 0,5 1 0,-5-5 0,2 3 0,-4-6 0,1 3 0,-1 0 0,0-3 0,12 6 0,-9-6 0,20 6 0,-20-6 0,34 3 0,-26-4 0,42 0 0,-42 0 0,41-4 0,-45 3 0,27-6 0,-32 6 0,14-3 0,-14 4 0,28 8 0,-24-7 0,54 21 0,-47-14 0,66 26 0,-61-22-3392,42 15 0,5 1 3392,-26-9-2269,38 16 1,-2 0 2268,-41-18-1264,25 12 1,-2 0 1263,-35-16-650,22 10 0,-1 1 650,-30-11 2055,40 14-2055,-53-19 3660,18 0-3660,-20-3 4210,6 2-4210,-4-6 3718,0 6-3718,1-6 1505,-1 7-1505,1-4 0,-1 1 0,0 2 0,1-6 0,-1 3 0,0-1 0,1-2 0,-1 3 0,1 0 0,-1-3 0,8 6 0,-10-2 0,13 3 0,-14-3 0,11 2 0,-6-6 0,5 10 0,-5-9 0,-2 9 0,0-10 0,-11 2 0,2-6 0,-7 2 0,-1-3 0,5 0 0,-22-8 0,17 2 0,-47-28 0,36 24 0,-51-43 0,50 46 0,-46-37 0,52 43 0,-33-21 0,39 20 0,-13-2 0,18 4 0,-5 4 0,5 4 0,4-3 0,1 6 0,6-6 0,-6 6 0,36 16 0,-25-10 0,56 32 0,-48-32 0,45 32 0,-47-35 0,24 26 0,-32-32 0,10 18 0,-15-16 0,7 2 0,-12-1 0,8-6 0,-11 3 0,2-4 0,-7 0 0,-8-4 0,3 0 0,-37-12 0,30 9 0,-59-19 0,58 22 0,-54-25 0,55 21 0,-36-15 0,43 14 0,-39-15 0,34 17 0,-32-23 0,34 23 0,-18-16 0,23 17 0,-16-13 0,17 13 0,-9-10 0,10 8 0,-3 3 0,7-2 0,-2 2 0,2 0 0,-14-13 0,11 10 0,-21-23 0,22 24 0,-16-19 0,13 23 0,-2-12 0,8 11 0,0-5 0,8 5 0,1 0 0,3 4 0,11 4 0,-4-4 0,58 19 0,-45-12 0,31 10 0,0 0 0,-29-5 0,28 9 0,-1 0 0,-29-8 0,23 13 0,-1 0 0,-23-11 0,57 37 0,-65-39 0,38 25 0,-48-27 0,25 12 0,-32-14 0,17 3 0,-13-4 0,6 1 0,-4-1 0,4 4 0,-3-7 0,11 14 0,-10-13 0,10 14 0,-11-15 0,11 14 0,-14-13 0,20 17 0,-18-13 0,22 13 0,-18-13 0,22 17 0,-26-16 0,26 16 0,-27-17 0,20 13 0,-17-13 0,14 9 0,-18-10 0,17 7 0,-17-7 0,25 14 0,-23-12 0,37 23 0,-35-22 0,36 22 0,-38-23 0,22 12 0,-27-13 0,12-2 0,-11-1 0,5-2 0,6 11 0,14 5 0,-8-3 0,17 9 0,-27-17 0,23 17 0,-21-16 0,21 15 0,-23-15 0,12 8 0,-13-14 0,6 10 0,-7-13 0,14 16 0,-12-11 0,24 16 0,-23-17 0,11 9 0,-15-10 0,1-1 0,-1 4 0,1-8 0,-1 8 0,0-4 0,19 19 0,-14-14 0,37 28 0,-36-29 0,24 18 0,-28-16 0,-2-2 0,-9-4 0,-7-8 0,0-1 0,0 1 0,-23-19 0,17 15 0,-53-45 0,46 37-2262,-29-20 1,-20-14 0,8 10 2261,-15 4 0,15-1 0,-15-13 0,-1-1 0,15 13-217,-20-2 217,9-3 0,-10-9 0,19 11 0,23 10 0,-28-12 0,4 3 0,47 25 0,-44-26 0,59 42 6676,-10-7-6676,22 10 325,-4 3-325,8-2 0,-6 3 0,13 4 0,-17-2 0,21 9 0,-21-9 0,28 24 0,-21-21 0,29 28 0,-26-29 0,22 26 0,-23-30 0,13 22 0,-15-27 0,3 15 0,-7-13 0,2 4 0,-6-2 0,3-6 0,-4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6:4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2825 653 24575,'-4'-9'0,"0"5"0,-4-4 0,3 3 0,-2 1 0,2-4 0,-3 7 0,3-6 0,-2 6 0,2-6 0,1 2 0,-4 0 0,4-2 0,-5 6 0,-3-10 0,3 5 0,-6-6 0,9 4 0,-20-8 0,18 6 0,-37-21 0,31 23 0,-46-33 0,45 31 0,-67-39 0,59 35 0,-24-11 0,0 1 0,21 11 0,-20-10 0,2 0 0,22 10 0,-53-29 0,60 30 0,-37-15 0,43 18 0,-21-3 0,32 7 0,-1 5 0,9 1 0,2 6 0,-4-6 0,0 7 0,1-7 0,3 6 0,-3-2 0,7-1 0,-7 4 0,7-4 0,30 19 0,-21-11 0,55 26 0,-60-30 0,44 25 0,-50-25 0,43 22 0,-42-23 0,34 15 0,-40-16 0,13 2 0,-25-8 0,2-1 0,-3-6 0,-22-9 0,17 5 0,-47-31 0,36 28 0,-55-43 0,50 42 0,-15-16 0,1-2 0,19 18 0,-44-38 0,54 41 0,-19-8 0,28 20 0,-3 5 0,4 3 0,0 0 0,11 15 0,-4-11 0,35 44 0,-24-39 0,47 54 0,-42-52 0,17 18 0,0 1 0,-14-13 0,16 12 0,-1-2 0,-16-13 0,51 32 0,-56-38 0,37 18 0,-45-27 0,7 0 0,-19-8 0,-1-6 0,-6 2 0,-12-18 0,7 11 0,-37-38 0,34 32 0,-56-51 0,54 49 0,-25-24 0,-2 1 0,22 24 0,-15-21 0,2 1 0,22 24 0,-28-27 0,37 32 0,-14-9 0,13 13 0,1-5 0,4 10 0,4-3 0,1 8 0,21 8 0,-17-6 0,59 27 0,-46-23 0,23 13 0,1 2 0,-20-11 0,23 12 0,0 1 0,-25-13 0,63 34 0,-72-31 0,46 25 0,-47-26 0,27 11 0,-33-18 0,11-1 0,-22-4 0,2-8 0,-7 3 0,-8-10 0,6 9 0,-6-9 0,-18-1 0,19 2 0,-55-25 0,23 3 0,-10 5 0,0-14 0,41 36 0,-15-21 0,26 28 0,1-9 0,9 15 0,3-8 0,1 8 0,-1-7 0,0 6 0,1-6 0,-1 6 0,1-2 0,32 25 0,-20-16 0,34 24 0,6 2 0,-18-13-2262,23 16 1,19 12 0,-15-9 2261,-12-5 0,13 6 0,14 11 0,-20-12 0,-31-17 0,32 22 0,-3-2 0,-40-27 0,48 45 0,-58-53 0,22 23 0,-25-30 0,-2 4 0,-9-11 6784,-7 0-6784,0 0 0,0-4 0,-8-1 0,9-3 0,-40-15 0,34 11 0,-69-38 0,60 35 0,-23-20 0,-1-1 0,21 18 0,-27-26 0,-1-2 0,23 23 0,-24-22 0,0 0 0,27 20 0,-20-16 0,0 2 0,25 18 0,-52-43 0,59 50 0,-23-16 0,33 29 0,-3 2 0,12 7 0,-3 0 0,6 0 0,5 15 0,-1-11 0,27 26 0,-28-26 0,42 29 0,-42-31 0,32 26 0,-31-32 0,20 22 0,-24-20 0,23 17 0,-22-16 0,19 15 0,-21-16 0,13 14 0,-17-11 0,9-1 0,-10 3 0,6-9 0,-6 9 0,3-6 0,-4 3 0,0 0 0,-4-3 0,-4 6 0,2-6 0,-16 15 0,15-14 0,-31 16 0,29-15 0,-39 12 0,38-10 0,-54 11 0,44-10 0,-63 20 0,58-22 0,-58 29 0,63-28 0,-62 36 0,60-32 0,-23 17 0,-1 0 0,21-14 0,-32 22 0,-2 2 0,27-22-3392,-49 29 0,-5 3 3392,39-22-2269,-38 19 1,2 1 2268,46-23-892,-16 6 1,4-3 891,34-20 0,-41 15 0,43-23 3653,-14 4-3653,19-8 5464,-8-8-5464,6 2 0,-42-35 0,34 29 0,-29-29 0,-2-2 0,24 22-700,-22-18 1,-22-20 0,-3-3 0,13 10 699,17 11 0,-2-1 0,-15-11 0,-19-14 0,-5-5 0,4 3 0,18 13-420,8-3 0,2 2 420,-1 8 0,-12-9 0,-3-2 0,5 5 0,14 11 0,12 9 0,2 3 0,-18-16 0,-7-5 0,16 17 0,25 26 0,-13-21 0,24 31 6368,10 0-6368,-2 11 1256,7-1-1256,11 20 0,-7-10 0,24 24 0,4 4 0,-11-4-1696,13 8 0,16 18 0,3 2 0,-9-12 1696,-8-12 0,2 2 0,2 4 0,11 13 0,8 8 0,-1 0 0,-4-7 0,-11-12-816,6 0 0,2 1 816,-6-1 0,13 14 0,5 7 0,0 0 0,-7-8 0,-13-13 0,-3-3 0,0-1 0,6 6 0,14 13 0,5 4 0,-7-7 0,-15-16 0,14 10 0,-10-8 0,8 7 0,-17-17 0,-27-26 0,15 21 0,-30-35 5976,-4-1-5976,0-7 610,0 0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6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1206 18 24575,'-5'4'0,"-2"-3"0,6 6 0,-7-2 0,4 3 0,-4 4 0,-1-3 0,-28 36 0,21-24-3392,-21 20 0,-1 0 3392,21-18-828,-28 17 1,-3-2 827,24-26-450,-27 13 1,-3-2 449,19-16 0,-26 3 0,-4-1 0,9-4 0,-14-4 0,1-2 0,27-4 0,-28 1 0,31-11 0,-6-14 0,1 7 0,-13-34 0,44 37 0,-47-57 0,48 54 0,-32-46 0,41 55 5519,-8-14-5519,11 19 2290,4-1-2290,0 5 1529,8 0-1529,-2 4 0,31 7 0,-25-1 0,34 14 0,4 5 0,-16-2 0,14 8 0,15 8 0,-8-3-3392,-16-6 0,-1-1 3392,24 17 0,9 9 0,-15-9 0,7 6 0,1 3 0,-2-2-1135,-6-4 1,-2-1 0,0 0 0,2 0 1134,5 3 0,1 1 0,0-1 0,-4-2 0,13 11 0,-3-2 0,-26-20 0,-34-27 0,16 18 0,-36-29 4537,-4 0-4537,3 0 0,-3 0 0,4 0 0,-4 0 0,3 0 0,-7-3 6784,7 2-6784,-69-25 0,50 17 0,-57-27 0,-6-7 0,34 7 0,0 1 0,-11-7 0,13 6 0,7-2 0,-7-7 0,6 3 0,29 23 0,-32-34 0,43 41 0,-13-8 0,18 13 0,-4 6 0,3-7 0,-6 4 0,13-1 0,-5 1 0,11 4 0,8 0 0,-2 0 0,55 15 0,-32 0-3392,35 10 0,3 3 3392,-21 3-2269,28 6 1,-3-2 2268,-38-13-975,18 5 1,-5-1 974,-37-14 0,35 11 0,-49-22 3571,8-2-3571,-11-8 5339,0-14-5339,0 3 0,0-5 4360,0 10-4360,0 3 0,0 2 0,0-5 0,-4 5 0,3-6 0,-13-37 0,11 30 0,-15-60 0,16 67 0,-13-48 0,13 49 0,-5-19 0,-1 11 0,-1-8 0,0 3 0,-6-14 0,10 30 0,-7-22 0,7 23 0,-2-20 0,2 20 0,-3-20 0,3 20 0,2-12 0,3 13 0,0-2 0,0 4 0,3 3 0,2 1 0,3 4 0,27 8 0,-17-3 0,58 18 0,-50-8 0,24 2 0,-2 1 0,-23-2 0,35 7 0,-25-4 0,-16-8 0,41 19 0,-45-19 0,30 16 0,-33-20 0,0 4 0,-13-15 0,-8 3 0,1-6 0,-15-9 0,11 5 0,-37-28 0,35 26 0,-53-43 0,50 36-3392,-21-14 0,1 0 3392,25 14 0,-33-22 0,44 40 0,-3-4 0,9 13 0,7-2 0,-3 3 0,33 26 0,-23-19 0,19 18 0,0 1 0,-13-17 0,14 16 0,-2 1 0,-17-19 0,44 37 0,-49-39 0,34 25 0,-37-27 0,30 23 0,-29-26 6784,18 22-6784,-29-28 0,1 9 0,-8-14 0,-6 2 0,5-7 0,-39-11 0,25 7 0,-59-38 0,58 35 0,-50-41 0,60 42 0,-37-43 0,40 42 0,-23-38 0,25 40 0,-5-14 0,11 26 0,4 2 0,0 7 0,1 1 0,25 21 0,-20-16 0,47 46 0,-42-41 0,20 20 0,1 1 0,-18-14 0,21 18 0,1-2 0,-24-20 0,45 48 0,-48-55 0,21 30 0,-27-34 0,4 9 0,-15-16 0,-1 0 0,-3-4 0,-4-4 0,3 3 0,-55-29 0,31 13-3392,-39-25 0,-3-4 3392,20 15-2269,-21-21 1,4 2 2268,38 30-1026,-17-19 0,4 1 1026,29 22 0,-34-33 0,42 38 3521,-6-16-3521,15 20 5264,2-4-5264,8 11 4588,14 0-4588,-11 0 0,26 8 0,-26-7 0,30 14 0,-29-9 0,25 6 0,-30-4 0,21 0 0,-25 0 0,30 4 0,-26-2 0,23 2 0,-25-12 0,5-1 0,-11-11 0,0 3 0,0-33 0,0 23 0,-11-54 0,5 49 0,-17-41 0,16 48 0,-7-22 0,9 33 0,1-9 0,4 14 0,4-3 0,5 4 0,-1 0 0,0 0 0,27 15 0,-20-7 0,56 26 0,-53-22 0,50 22 0,-54-23 0,31 15 0,-33-16 0,23 17 0,-24-16 0,8 9 0,-10-12 0,-1 0 0,0 0 0,1 1 0,3 3 0,-6-3 0,8 6 0,-8-5 0,10 5 0,-11-5 0,7 1 0,-8-6 0,8 6 0,-6-5 0,12 13 0,-11-13 0,13 17 0,-11-17 0,10 17 0,-12-13 0,15 9 0,-15-13 0,9 9 0,-8-13 0,0 5 0,-3-11 0,-1-1 0,-4-3 0,0 0 0,0-1 0,0 1 0,0 0 0,0-1 0,-4-3 0,3 3 0,-6-11 0,2 10 0,-3-9 0,0 13 0,-4-9 0,6 9 0,-9-9 0,10 5 0,-11-5 0,11 5 0,-10-6 0,13 7 0,-9 1 0,6 4 0,1 0 0,-4 3 0,8-6 0,0 6 0,1 1 0,6 1 0,-2 6 0,22 5 0,-14-2 0,36 21 0,-35-19 0,39 25 0,-39-28 0,35 35 0,-36-38 0,33 46 0,-33-46 0,25 38 0,-27-35 0,20 21 0,-20-20 0,16 13 0,-17-16 0,2 7 0,-1-9 0,-5 3 0,10 4 0,-7-6 0,14 12 0,-4-4 0,2 0 0,2 4 0,-12-16 0,8 9 0,-13-6 0,5-1 0,1 4 0,-2-4 0,10 5 0,-11-1 0,3-4 0,-3 4 0,-1-7 0,12 10 0,-9-6 0,23 15 0,-25-10 0,28 9 0,-33-10 0,22 3 0,-24-3 0,13-1 0,-9-4 0,2 4 0,-4-4 0,0 1 0,-7-1 0,2-4 0,-7 0 0,-1 0 0,1 0 0,-15-4 0,11 3 0,-33-14 0,28 12 0,-33-19 0,30 15 0,-37-23 0,34 21 0,-20-16 0,-1-2 0,16 15 0,-22-18 0,-1 0 0,25 16 0,-18-13 0,1 1 0,23 16 0,-55-39 0,59 44 0,-44-29 0,47 31 0,-36-19 0,35 19 0,-45-15 0,43 12 0,-59-10 0,54 7 0,-73-11 0,67 10 0,-29-4 0,-1 1 0,28 6 0,-40-13 0,-1 1 0,36 13 0,-35-14 0,1 0 0,39 16 0,-62-24 0,71 25 0,-18-8 0,34 15 0,0 0 0,4 5 0,-4 10 0,4-8 0,-4 38 0,4-30 0,4 57 0,0-55 0,8 68 0,-2-70 0,5 74 0,-9-71 0,3 26 0,-1 3 0,-6-14 0,7 24 0,0-1 0,-7-20 0,11 59 0,-12-80 0,3 27 0,-8-40 0,0 5 0,-5-11 0,1 0 0,-15-4 0,11 3 0,-55-28 0,44 18 0,-30-21 0,-4-3 0,18 16 0,-13-20 0,-13-13 0,12 9-422,3 7 422,-1-8 0,-15-16 0,-1-3 0,15 13 0,-13-13 0,3-3 0,-10-12 0,15 14 0,14 11 0,4-7 0,9 6 0,24 35 0,-5-30 0,11 37 0,4-3 0,0 11 422,5 4-422,10 0 0,-8 0 0,50 18 0,-39-9 0,41 23 0,6 6 0,-24-11-3392,31 25 0,-1 1 3392,-37-22-2269,21 24 1,0 4 2268,-12-11-1012,2 6 1,9 14 0,-9-10 1011,5 12-677,1 3 1,11 15 0,-16-17 676,-15-10 0,7 3 0,10 14 0,-11-15 0,-11-9 117,14 14 1,-4-4-118,-24-34 2145,14 19-2145,-25-48 3208,-5 6-3208,-5-18 4796,1 5-4796,-4-2 6000,8 0-6000,-12 0 0,11-1 0,-7 0 0,8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7:0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0 474 24575,'4'-5'0,"-3"-2"0,6 6 0,-2-7 0,3 7 0,19-14 0,-14 13 0,59-21 0,-49 21 0,31-8 0,3 1 0,-18 7-2262,23 0 1,20-1 0,-13 1 2261,1 2 0,20 2 0,24 2 0,-24-1-233,-22-1 233,13 3 0,19 3 0,-22-3 0,-25-3 0,40 7 0,-6 0 0,-60-3 0,25 3 0,-1 0 0,-31-4 0,49 14 0,-47-17-387,13 13 387,-19-10 0,-7-1 6477,7 4-6477,-3-7 337,4 6-337,-1-6 0,1 6 0,-4-2 0,40 11 0,-35-6 0,61 9 0,-59-13 590,45 5-590,-47-7 0,28 1 0,-35-2 0,16 1 0,-17-3 0,2-1 0,-8-5 0,-4-3 0,0 0 0,0-1 0,0 1 0,0-1 0,0 1 0,0-11 0,0 7 0,-11-22 0,8 22 0,-23-30 0,23 29 0,-27-25 0,27 27 0,-19-16 0,16 16 0,-13-16 0,9 16 0,-13-19 0,16 18 0,-8-3 0,15 7 0,-4 4 0,0-1 0,3-3 0,-6 4 0,6-5 0,1 8 0,5-1 0,3 5 0,4 1 0,-3 1 0,18 7 0,-15-3 0,45 17 0,-40-14 0,58 37 0,-58-38 0,47 41 0,-50-43 0,28 29 0,-31-27 0,12 19 0,-14-23 0,0 12 0,-2-14 0,-6 3 0,7 0 0,-8 0 0,1-3 0,-6-1 0,-3-8 0,-23-8 0,17 2 0,-16-6 0,-4-7 0,16 10 0,-54-36 0,6 5 0,10 5 0,-22-16 0,63 45 0,-30-20 0,34 20 0,-8 2 0,11 4 0,-1 4 0,5-4 0,-4 4 0,4-4 0,-1 0 0,1-1 0,1 1 0,2-4 0,-10 0 0,9-1 0,-9-11 0,6 14 0,1-9 0,-4-1 0,7-6 0,-2-1 0,-1 4 0,3 10 0,-3 1 0,4 0 0,-3-1 0,2 1 0,-3 7 0,8 5 0,-3 6 0,6-2 0,2 3 0,-4-6 0,14 15 0,-16-10 0,15 6 0,-12-8 0,10 0 0,-7-3 0,11 6 0,-10-9 0,6 5 0,-12-3 0,4-3 0,-4 2 0,5-3 0,-5 4 0,8-3 0,-7 3 0,15 3 0,-10-5 0,17 9 0,-20-7 0,27 8 0,-26-6 0,15 1 0,-3 1 0,6 1 0,-6 4 0,6-1 0,-21-4 0,11 0 0,-7-3 0,3-1 0,-7-1 0,3-2 0,-4 3 0,1 0 0,2-4 0,-2 4 0,0 0 0,2-3 0,-2 2 0,-1 1 0,4-3 0,-4 6 0,5-6 0,-1 7 0,4-4 0,-2 5 0,9-1 0,-9 0 0,14 0 0,-14-3 0,6 6 0,-8-9 0,-3 9 0,2-10 0,-2 6 0,7-2 0,-3-1 0,7 4 0,-7-7 0,7 6 0,-10-2 0,12 3 0,-11-3 0,12 2 0,-9-6 0,2 6 0,-4-6 0,1 6 0,-1-6 0,0 7 0,1-7 0,-5 6 0,4-6 0,-4 3 0,5-1 0,-1-2 0,-3 7 0,6-4 0,-5 1 0,2 2 0,-1-6 0,-2 6 0,3-6 0,4 10 0,-6-5 0,13 10 0,-17-7 0,25 6 0,-24-5 0,27 9 0,-23-9 0,17 9 0,-15-13 0,11 12 0,-14-11 0,16 12 0,-19-10 0,20 7 0,-17-7 0,10 7 0,-8-11 0,-3 6 0,2-10 0,-6 7 0,3-4 0,-4 5 0,4-5 0,-3 4 0,6-8 0,-6 8 0,3-4 0,-8 1 0,-1-1 0,-3-4 0,-7-8 0,4 6 0,-23-13 0,21 10 0,-35-15 0,34 14 0,-35-16 0,40 15 0,-39-16 0,38 16 0,-46-23 0,41 26 0,-48-37 0,43 32 0,-63-44 0,60 38 0,-55-35 0,63 38 0,-37-15 0,39 18 0,-21-7 0,24 11 0,-6-3 0,-7-3 0,-11-3 0,6-4 0,-28-9 0,41 16 0,-34-12 0,41 14 0,-22-4 0,24 9 0,-10-4 0,8 7 0,3-6 0,-2 6 0,2-6 0,-3 6 0,3-7 0,-2 7 0,6-6 0,1 6 0,1 1 0,7 1 0,-4 3 0,1-1 0,6 2 0,-5-1 0,9 7 0,-5-9 0,13 17 0,-12-17 0,24 24 0,-23-22 0,30 22 0,-29-20 0,25 13 0,-31-9 0,19 2 0,-19-4 0,16 4 0,-13-3 0,6-1 0,-11 0 0,2-7 0,-2 6 0,3-2 0,1-1 0,-1 4 0,0-8 0,-3 8 0,10 0 0,-1 5 0,4 0 0,1 3 0,-10-11 0,0 6 0,9 1 0,5 9 0,0-2 0,8 7 0,-21-16 0,6 6 0,0 0 0,-6-6 0,13 13 0,-13-17 0,10 13 0,-3-10 0,-7 4 0,5-5 0,-11-4 0,5 3 0,-1-5 0,4 13 0,-3-13 0,7 12 0,-10-8 0,12 6 0,-15-4 0,16 0 0,-17 1 0,16 3 0,-11-7 0,12 10 0,-13-10 0,5 4 0,-10-2 0,7-6 0,-4 3 0,5 3 0,-1-5 0,-3 9 0,2-10 0,5 10 0,-5-6 0,11 7 0,-12-3 0,6-1 0,-4-4 0,-3 4 0,2-7 0,2 10 0,-4-6 0,14 11 0,-16-7 0,19 11 0,-15-10 0,20 20 0,-16-22 0,27 33 0,-25-32 0,33 32 0,-33-29 0,25 19 0,-31-21 0,12 6 0,-15-12 0,-3 0 0,-2-12 0,-7 6 0,4-9 0,-11 7 0,12-5 0,-26-7 0,20 6 0,-32-17 0,28 20 0,-25-23 0,27 26 0,-19-25 0,19 25 0,-19-22 0,18 19 0,-18-16 0,23 13 0,-26-14 0,24 14 0,-25-17 0,23 16 0,-8-5 0,14 9 0,-2 2 0,2-3 0,-3 3 0,3-2 0,-2 2 0,-12-18 0,7 14 0,-26-32 0,26 36 0,-22-36 0,23 36 0,-23-32 0,22 32 0,-22-28 0,23 26 0,-20-20 0,20 16 0,-26-16 0,24 20 0,-32-27 0,32 26 0,-25-23 0,27 25 0,-19-17 0,19 17 0,-16-14 0,17 15 0,-17-10 0,20 9 0,-12-2 0,7 1 0,2 6 0,-16-11 0,3 3 0,1 0 0,-4-6 0,16 13 0,-17-17 0,16 17 0,-31-24 0,29 22 0,-32-22 0,36 19 0,-20-12 0,22 9 0,-8 2 0,10 1 0,-2 6 0,6-7 0,-10 4 0,9-5 0,-5 1 0,10 3 0,2 1 0,3 4 0,4 0 0,-2 0 0,17 0 0,-15 0 0,37 4 0,-38 1 0,49 7 0,-49-3 0,53 10 0,-48-12 0,44 18 0,-46-21 0,32 18 0,-38-16 0,26 9 0,-27-9 0,20 5 0,-20-6 0,19 7 0,-19-7 0,20 10 0,-13-10 0,14 15 0,-13-14 0,27 20 0,-28-19 0,16 13 0,-21-16 0,-1 4 0,0-8 0,-3 8 0,6-7 0,-5 6 0,17 5 0,-12-5 0,27 18 0,-25-21 0,33 29 0,-33-25 0,40 30 0,-35-26 0,44 29 0,-44-28 0,46 32 0,-48-32 0,37 21 0,-41-23 0,19 8 0,-21-14 0,-1 3 0,-10-8 0,-7 0 0,-1 0 0,-3-4 0,3 3 0,-36-18 0,28 16 0,-65-34 0,64 27 0,-30-15 0,-1-3 0,26 13 0,-37-23 0,-2-2 0,31 17 0,-33-21 0,1-1 0,38 21 0,-34-19 0,2 0 0,35 17-2710,-55-25 2710,66 35 0,-13 5-373,11-5 373,-4 7 0,4-7 0,-2 6 0,2-2 0,-26-15 0,21 14 0,-35-25 0,40 27 0,-13-5 0,17 13 2652,5-1-2652,-4 3 431,7 1-431,1 1 0,5 6 0,22 9 0,-14-5 0,62 38 0,-51-34 0,37 25 0,2 0 0,-31-21-3392,42 29 0,2 1 3392,-42-25-2269,45 28 1,-1 2 2268,-44-26-1327,31 20 1,-3-1 1326,-39-26-615,19 17 0,-1-1 615,-25-21 2614,29 29-2614,-38-35 3908,8 5-3908,-15-6 4810,8-5-4810,-11 0 3872,2-4-3872,-7 0 0,0 4 0,-1-3 0,-6 2 0,5-3 0,-28 0 0,24 0 0,-60-15 0,51 12 0,-32-14 0,-1 0 0,27 13 0,-22-13 0,3 0 0,24 13 0,-48-25 0,53 25 0,-52-30 0,54 30 0,-54-34 0,56 30 0,-53-30 0,53 26 0,-52-30 0,51 29-566,-22-14 566,30 19 0,0 3 0,-1-2 0,1 2 0,0-4 0,-1 1 0,1 3 0,-15-17 0,11 17 566,-22-24-566,23 22 0,-16-12 0,17 9 0,-9-5 0,10 9 0,-7-5 0,7 10 0,-14-10 0,12 5 0,-27-10 0,25 7 0,-36-7 0,36 11 0,-25-3 0,35 8 0,-3 0 0,14 0 0,15 0 0,-7 0 0,45 0 0,-36 0 0,62 0 0,-64 0 0,67 0 0,-72 0 0,57 0 0,-60 0 0,20 0 0,-27 0 0,0 0 0,1 0 0,-1 0 0,0 0 0,16 0 0,-12 0 0,26 7 0,-26-5 0,23 9 0,-24-10 0,19 10 0,-18-9 0,22 17 0,-22-17 0,34 24 0,-32-19 0,31 20 0,-33-20 0,26 18 0,-25-17 0,21 22 0,-23-23 0,27 34 0,-25-31 0,37 43 0,-36-40 0,39 44 0,-39-43 0,39 50 0,-39-49 0,31 42 0,-33-45 0,19 26 0,-24-27 0,0 5 0,-12-12 0,-3-4 0,0 0 0,0 0 0,-1-4 0,1 3 0,-4-3 0,3 0 0,-69-19 0,50 11 0,-37-14 0,-25-8 0,17 6-477,10 3 477,-20-14 0,-21-10 0,25 10 0,29 14 0,-7-9 0,-12-10 0,15 10 0,21 14 0,-20-17 0,2 1 0,33 23 0,-27-21 0,34 27 477,-9-8-477,12 11 0,-4-5 0,7 1 0,-10-4 0,9 6 0,-9-9 0,9 10 0,-12-11 0,11 10 0,-8-12 0,6 15 0,5-12 0,-7 7 0,5-1 0,2 0 0,5 5 0,7 4 0,11 4 0,-4-3 0,43 17 0,-37-14 0,65 33 0,-67-28 0,63 36 0,-61-32 0,20 14 0,1 2 0,-16-9 0,31 22 0,1 2 0,-27-17-3392,44 33 0,-1 0 3392,-39-29-2072,30 24 0,-1-2 2072,-37-32-1287,45 35 1287,-59-44 0,25 14 0,-31-16 4094,27 17-4094,-22-20 5362,23 23-5362,-24-23 2759,16 16-2759,-17-14 0,6 3 0,0 4 0,2-2 0,-4 2 0,4 0 0,-12-10 0,13 12 0,-8-15 0,1 11 0,10-5 0,-14 0 0,38 18 0,-32-15 0,54 29 0,-51-32 0,58 35 0,-33-20 0,3 7 0,12 6 0,-43-28 0,39 28 0,-39-29 0,42 30 0,-41-26 0,42 25 0,-43-25 0,43 26 0,-39-26 0,51 33 0,-49-31 0,41 31 0,-48-37 0,25 29 0,-27-29 0,12 19 0,-13-21 0,-2 5 0,0-11 0,-11 4 0,2-4 0,-4-4 0,-2 4 0,2-8 0,-14-4 0,8 2 0,-38-28 0,30 24 0,-24-19 0,-1-2 0,17 14 0,-26-24 0,1-1 0,24 19-2262,-17-15 1,-14-12 0,11 10 2261,9 7-2159,-32-31 0,5 4 2159,46 42 0,-33-38 0,42 52 0,-4-15 0,15 22 4646,0 1-4646,8 1 6456,-3 3-6456,3-4 0,0 4 0,4-3 0,-2 2 0,13 1 0,-16 1 0,20-1 0,-21 4 0,17-4 0,-12 1 0,15 6 0,-14-6 0,30 15 0,-29-14 0,44 23 0,-42-24 0,45 28 0,-45-25 0,42 26 0,2 3 0,-17-11 0,11 7 0,-38-24 0,-4-4 0,4 10 0,-10-10 0,6 4 0,-9-2 0,9-6 0,-10 6 0,3-2 0,0-1 0,0 0 0,5 0 0,-5 0 0,8 8 0,-7-6 0,11 5 0,-10-6 0,5 3 0,-7-4 0,5 4 0,-1-7 0,0 6 0,1-6 0,3 10 0,-3-5 0,7 6 0,-7-4 0,11 7 0,-10-4 0,21 15 0,-19-15 0,22 16 0,-22-17 0,7 6 0,-18-12 0,-2-4 0,-7-1 0,0-2 0,-1-1 0,1 3 0,0-6 0,-1 6 0,1-7 0,-33-11 0,21 7 0,-52-27 0,49 27 0,-42-26 0,51 26 0,-34-22 0,43 23 0,-28-13 0,26 15 0,-24-11 0,24 10 0,-26-13 0,24 13 0,-28-14 0,25 14 0,-26-13 0,30 13 0,-25-10 0,25 11 0,-15-7 0,18 7 0,-17-11 0,14 10 0,-22-17 0,19 16 0,-20-16 0,24 17 0,-19-14 0,24 14 0,-20-13 0,15 16 0,-12-15 0,10 15 0,-7-12 0,7 10 0,-11-11 0,10 10 0,-5-6 0,6 8 0,1 3 0,3-2 0,2 2 0,-1-3 0,-1-1 0,-7-7 0,7 6 0,-13-13 0,15 13 0,-19-21 0,15 19 0,-8-19 0,6 25 0,5-9 0,4 14 0,1 1 0,6 1 0,-2 6 0,3-6 0,19 14 0,-14-13 0,29 17 0,-30-14 0,15 7 0,-18-7 0,7 2 0,-6-6 0,-2 7 0,-1-8 0,-2 4 0,3-4 0,-3 4 0,2-3 0,-2 2 0,4-3 0,-1 4 0,0-3 0,1 3 0,-1-4 0,0 3 0,1-2 0,-5 7 0,4-7 0,-3 2 0,3-3 0,0 4 0,1-3 0,-1 3 0,-3-1 0,2-2 0,-2 3 0,7 0 0,-3-4 0,3 8 0,-3-7 0,-1 6 0,0-6 0,-3 6 0,2-2 0,-2 0 0,0 2 0,2-6 0,-2 3 0,0-1 0,-2 2 0,1 3 0,1-3 0,3 2 0,0-6 0,1 6 0,-5-2 0,4 0 0,-3 2 0,3-6 0,-3 6 0,2-6 0,-2 3 0,-1-1 0,4-2 0,-7 7 0,6-7 0,-6 6 0,6-6 0,-2 3 0,0-1 0,2 2 0,-6 3 0,7-3 0,-7 2 0,6-6 0,-6 6 0,6-6 0,-6 7 0,10 0 0,-5-2 0,10 8 0,-11-8 0,7 6 0,-8-8 0,1 4 0,2-7 0,-6 6 0,7-6 0,-4 14 0,5-9 0,7 17 0,-6-13 0,9 13 0,-9-16 0,-2 7 0,-1-13 0,-6 7 0,7-7 0,0 10 0,2-9 0,2 9 0,-8-7 0,4 1 0,-7 2 0,6-6 0,-2 6 0,3-6 0,0 7 0,1-4 0,7 8 0,-10-3 0,13 3 0,-14-7 0,11 2 0,-10-2 0,9 3 0,-10-3 0,11 2 0,-7-2 0,11 7 0,-10-3 0,13 7 0,-12-11 0,16 10 0,-16-10 0,16 7 0,-21-3 0,13-1 0,-14-3 0,15 6 0,-10-10 0,10 14 0,-11-13 0,14 13 0,-15-10 0,18 11 0,-20-11 0,14 14 0,-11-16 0,7 11 0,-10-9 0,9 7 0,-14-3 0,14 7 0,-9-11 0,10 10 0,-7-9 0,-1 5 0,0-6 0,-4 2 0,5-2 0,-5 3 0,4-3 0,-7 2 0,10-6 0,-9 7 0,13-4 0,-13 4 0,9-3 0,-7 2 0,5-6 0,-1 3 0,1-4 0,-5 4 0,4-3 0,-4 2 0,12-3 0,-9 4 0,15-3 0,-16 3 0,18-4 0,-14 0 0,21 0 0,-19 0 0,22 0 0,-23-4 0,24 3 0,-23-3 0,19 4 0,-21 0 0,6 0 0,-8 0 0,0 0 0,1 0 0,3 0 0,-3 0 0,3 0 0,-7 4 0,2-3 0,-2 3 0,3-4 0,1 3 0,-8-2 0,-2 3 0,-7-4 0,-23 7 0,17-1 0,-60 9 0,51-5 0,-64 5 0,63-6 0,-55 7 0,58-10 0,-53 5 0,58-10 0,-33 2 0,38-3 0,-16 0 0,17 0 0,-5 0 0,10 4 0,5-7 0,5 2 0,3-4 0,0-2 0,1 6 0,56-23 0,-39 19-2262,34-8 1,21-6 0,-11 4 2261,9-1 0,3 3 0,18-2 0,-20 3 0,-12 1 0,21 4 0,-7 3 0,-51 4 0,54 0 0,-69 0 0,0 0 0,-17 0 6784,-11 0-6784,-1 0 0,0 0 0,1 0 0,-18 0 0,-17 0 0,5 4 0,-34 0 0,52 1 0,-62 2 0,59-6 0,-25 4 0,-1 1 0,24-4 0,-61 5 0,71-7 0,-30 0 0,38 0 0,-8 0 0,11 0 0,-1 0 0,1 0 0,0 0 0,-1-3 0,1 2 0,0-3 0,0 4 0,-1 0 0,1 0 0,-8-4 0,6 3 0,-9-6 0,10 6 0,-18-7 0,15 8 0,-26-12 0,26 11 0,-29-18 0,28 16 0,-28-16 0,32 14 0,-16-3 0,19 4 0,-2 0 0,8 3 0,4-3 0,5 4 0,-1 0 0,4 0 0,-2 0 0,13 0 0,-12 0 0,9 0 0,-1 0 0,-8 0 0,24 0 0,-23 0 0,37 8 0,-34-6 0,38 12 0,-29-8 0,6 2 0,-11 0 0,-10-8 0,-1 4 0,-3 0 0,2-3 0,-2 2 0,-4-3 0,-2 0 0,-7 0 0,-8 0 0,6-3 0,-24-2 0,21 0 0,-47-9 0,40 11 0,-56-27 0,56 22 0,-54-27 0,53 24 0,-39-12 0,43 13 0,-24-2 0,29 8 0,-22 0 0,23 4 0,-23 0 0,22 0 0,-33 0 0,27 0 0,-35 4 0,35 0 0,-23 8 0,30-6 0,-5 8 0,9-12 0,6 13 0,-3-9 0,0 5 0,3-2 0,-2 6 0,3-4 0,4 12 0,-4-13 0,4 5 0,-4-6 0,4-5 0,-3 4 0,3-4 0,-1 1 0,-2 2 0,10 9 0,-5-9 0,10 19 0,-7-20 0,7 14 0,-7-15 0,11 10 0,-10-13 0,17 9 0,-16-10 0,27 10 0,-25-9 0,40 16 0,-38-12 0,49 17 0,-48-12 0,41 15 0,-44-18 0,14 10 0,-23-13 0,8 3 0,-11 0 0,7 1 0,-4-5 0,-3 3 0,2 2 0,1-4 0,-3 6 0,3-6 0,-8 0 0,-1-2 0,-3-3 0,0 0 0,-12 0 0,9 0 0,-19-7 0,19 1 0,-8-6 0,10 7 0,1-2 0,0 2 0,-4-3 0,3 0 0,-25-19 0,20 14 0,-21-22 0,-1-2 0,14 14 0,-28-33 0,-1-2 0,23 27 0,-16-23 0,2 1 0,23 32 0,-30-47 0,41 54 0,-21-31 0,26 32 0,-15-21 0,12 23 0,-6-12 0,7 21 0,2-1 0,6 11 0,2 8 0,0-6 0,13 31 0,-10-22 0,30 53 0,-25-48 0,10 21 0,0 1 0,-10-20 0,13 27 0,1-1 0,-12-23 0,9 20 0,1-1 0,-13-23-1085,7 21 1085,-11-30 0,-3-7 0,-1 3 0,4 0 0,-7-3 0,6 3 0,-6-4 0,6 1 0,5 17 0,-5-13 1085,8 18-1085,-18-30 0,2 2 0,-7-11 0,-4-4 0,3 2 0,-25-35 0,20 25 0,-26-41 0,-3-3 0,18 28 0,-19-23 0,-14-17 0,12 14 0,12 11 0,-6-1 0,-8-9 0,12 13 0,19 15 0,-28-34 0,35 55 0,-2-4 0,12 17 0,1 7 0,28 30 0,-18-19 0,42 57 0,-36-52 0,17 25 0,1 0 0,-10-24 0,12 24 0,-2-2 0,-16-29 0,23 38 0,-32-49 0,9 15 0,-13-16 0,5 6 0,-10-4 0,3-7 0,-4-6 0,0-4 0,0-3 0,-4 0 0,3-1 0,-6-11 0,2 9 0,-7-23 0,7 25 0,-17-40 0,18 38 0,-14-23 0,20 32 0,-1 2 0,8 9 0,36 40 0,-27-24 0,18 22 0,-1 1 0,-20-22 0,38 60 0,-40-62-861,14 22 861,-18-30 0,-5-3 0,4-1 0,-7 0 0,6-3 0,-6 2 0,3-2 0,7 10 861,-8-4-861,12 4 0,-14-14 0,6 2 0,-6-11 0,6 7 0,-2-6 0,18-9 0,-11 5 0,23-23 0,-24 25 0,20-32 0,-24 32 0,19-33 0,-23 30 0,16-26 0,-14 29 0,11-20 0,-10 30 0,1-8 0,-3 12 0,-3 6 0,2-6 0,-3 40 0,0-28 0,-11 57 0,9-53-679,-13 25 679,14-33 0,-6-1 0,6-1 0,-7-1 0,7 2 0,-2-4 0,3 0 0,-8 19 0,7-14 679,-7 17-679,4-24 0,4-3 0,-4-7 0,4-5 0,7-25 0,-5 19 0,9-19 0,1-4 0,-1 22 0,16-48 0,-9 30 0,0-5 0,-3 12 0,-14 19 0,2 7 0,-6-2 0,2 11 0,-18 7 0,12-4 0,-42 42 0,34-37-1242,-23 26 1242,26-30 0,3-3 0,-7 3 0,7 0 0,-3-3 0,4-1 0,-4 0 0,-20 18 0,15-12 0,-32 35 0,36-36 0,-24 25 0,25-31 1242,-11 15-1242,18-16 0,-2-2 0,7-5 0,0-7 0,3-15 0,2 7 0,22-38 0,-14 31 0,47-53 0,-39 51 0,44-40 0,-48 48 0,33-21 0,-41 27 0,25-9 0,-28 16 0,10 0 0,-8 4 0,-3 4 0,-1 0 0,3 15 0,-5-8 0,9 9 0,-10-12 0,3 0 0,-4 1 0,0-1 0,0 0 0,0 1 0,0-1 0,0 22 0,0-16 0,-4 38 0,3-38 0,-14 39 0,13-39 0,-20 31 0,15-37 0,-5 18 0,5-24 0,6 1 0,-3-8 0,0 1 0,4-7 0,-4 5 0,-3-25 0,5 18 0,-9-32 0,10 32 0,-7-40 0,7 38 0,-2-23 0,-1 32 0,3-5 0,-6 10 0,2-3 0,-3 4 0,3 4 0,-2-3 0,2 6 0,-14 5 0,12-2 0,-15 10 0,16-15 0,-6 10 0,4-13 0,3 9 0,1-7 0,1 1 0,2 2 0,-6 2 0,6 0 0,-7 3 0,7-11 0,-2-2 0,3-8 0,0 1 0,7-4 0,-1 3 0,13-22 0,-9 18 0,14-25 0,-14 27 0,2-9 0,-5 12 0,-6-1 0,7 5 0,-7-4 0,3 11 0,-4-2 0,0 7 0,-4 41 0,3-31 0,-14 64 0,12-65 0,-15 43 0,16-47 0,-9 21 0,10-32 0,-2 5 0,3-16 0,0 1 0,0-26 0,0 15 0,14-68 0,-10 58 0,10-25 0,2 1 0,-9 30 0,24-65 0,-24 71 0,16-39 0,-21 43 0,5-10 0,-7 15 0,0-1 0,0 1 0,4 0 0,-3-1 0,3 8 0,-4 6 0,3 8 0,-2 18 0,3-14 0,0 42 0,-3-42 0,2 54 0,-3-55 0,0 51 0,0-52 0,0 53 0,0-53 0,4 38 0,-3-41 0,3 3 0,-4-16 0,3-7 0,-2 0 0,3-1 0,0-3 0,-3 3 0,6-14 0,-6 11 0,6-11 0,-6 14 0,7-14 0,-7 11 0,3-7 0,-4 10 0,0 1 0,0 0 0,0 7 0,-4-2 0,3 10 0,-21 9 0,14-9 0,-38 26 0,33-28 0,-40 32 0,39-29 0,-42 22 0,41-19 0,-33 4 0,39-6 0,-20-5 0,26 4 0,-12-8 0,15 0 0,-4-4 0,4-5 0,0 1 0,0 0 0,0-1 0,0-21 0,0 16 0,11-65 0,-8 58 0,19-72 0,-19 75 0,12-42 0,-14 48 0,6-8 0,-6 20 0,3 8 0,-4 2 0,0 5 0,0-5 0,0 1 0,0-2 0,0 3 0,0 45 0,0-30 0,0 71 0,0-76 0,-4 60 0,3-65 0,-2 42 0,3-46 0,-4 10 0,3-23 0,-3-4 0,4-5 0,-3-7 0,-2 10 0,0-9 0,2 3 0,-1 2 0,3-14 0,-3 14 0,4-6 0,0 8 0,4 3 0,1-6 0,3 6 0,8-15 0,-9 10 0,7-2 0,-13 8 0,3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7:1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1 688 24575,'13'-9'0,"3"1"0,-3 0 0,-1-1 0,4 1 0,-3 0 0,4-1 0,0 1 0,-1-4 0,1 2 0,0-2 0,52-27 0,-39 22 0,28-16 0,-1 1 0,-33 17 0,62-31 0,-70 39 0,22-8 0,-30 15 0,1 0 0,-1 0 0,12 0 0,-9 0 0,45-4 0,-34 3 0,72-6 0,-66 6 0,27-3 0,1 0 0,-27 3 0,67-2 0,-76 3 0,33 0 0,-42 0 0,31 0 0,-24 0 0,47 0 0,-41-4 0,48-1 0,-52 1 0,40-4 0,-46 7 0,13 1 0,-27 1 0,-1 7 0,-17 4 0,10-2 0,-33 16 0,27-18 0,-42 25 0,41-29 0,-56 30 0,54-31 0,-54 19 0,56-20 0,-30 9 0,34-10 0,-23 7 0,22-8 0,-11 8 0,15-7 0,3-1 0,1-5 0,8-3 0,34-34 0,-17 25 0,30-23 0,2-2 0,-21 20-3392,44-26 0,1 0 3392,-41 25-1736,32-15 0,-3 3 1736,-43 22-242,60-21 242,-65 27 0,29-4 0,-44 11 4945,4 4-4945,-13 0 5068,-2 8-5068,0-2 0,-29 31 0,20-25 0,-32 22 0,-4 2 0,21-18-3150,-47 20 1,-2-1 3149,46-20-2005,-40 12 1,2-3 2004,45-21-934,-26 11 1,3-1 933,30-12-877,-52 16 877,59-14 3439,-27 3-3439,36-11 4296,-1-2-4296,8-7 0,28-23 0,-18 17 0,45-39 0,-37 39 0,53-43 0,-50 43 0,35-22 0,6 1 0,-24 15 0,31-8 0,23-8 0,-16 7 0,-5 5 0,7 0 0,17-6 0,-22 8 3505,-28 6-3505,12 1 0,-5 2 0,-36 8 2297,2 5-2297,-20 1 0,-3 7 0,-7-4 0,-24 30 0,12-19 0,-49 38 0,48-41 0,-63 30 0,61-30 0,-64 18 0,68-23 0,-34 11 0,49-20 0,-8 5 0,19-12 0,1 1 0,18-19 0,-11 14 0,44-44 0,-39 38 0,51-42 0,-53 43 0,23-16 0,-32 24 0,1 6 0,-11 4 0,0 5 0,-5 2 0,-3 2 0,0-4 0,-37 22 0,-8 2 0,9-12 0,-26 12 0,-21 8 0,16-7-586,10-8 586,-18 3 0,-21 4 0,19-5 0,5-3 0,14-7 0,-13 2 0,11-2 0,-21 8 0,-5-8 0,53 1 0,43-15 0,-1 0 0,11-1 586,1-2-586,7-5 0,-6 6 0,21-9 0,-19 7 0,33-5 0,-31 5 0,43-8 0,-42 11 0,30-11 0,-33 11 0,3 1 0,-11 5 0,-4 3 0,-11 8 0,8-6 0,-23 17 0,23-16 0,-23 19 0,20-19 0,-25 23 0,19-22 0,-22 22 0,23-23 0,-12 20 0,14-20 0,1 12 0,0-18 0,7 6 0,-2-13 0,6 4 0,-2-9 0,22-5 0,-15 5 0,45-15 0,-37 15 0,63-12 0,-61 13 0,61-9 0,-63 14 0,22-7 0,-33 8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7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1367 832 24575,'-4'4'0,"0"0"0,0 1 0,3 2 0,-6-6 0,6 7 0,-6-7 0,-5 13 0,2-7 0,-36 23 0,27-22 0,-60 29 0,53-32 0,-23 15 0,1 0 0,24-14 0,-62 31 0,67-34 0,-38 23 0,44-19 0,-20 12 0,34-14 0,-8-1 0,16-5 0,14-10 0,-7 5-3392,66-15 0,15-6 3392,-15-4 0,-15 10 0,24-4 0,14-4 0,2-1 0,-6 2 0,-20 4-864,-11 1 1,-11 2-1,14-4 864,-2 3 0,16-3 0,11-4 0,5 0 0,0 0 0,-6 1 0,-11 4 0,-16 3-1839,25-7 0,-7 2 1839,-1 1 0,14-3 0,-6 1 0,-21 7 0,3 1 0,19-2-2238,-32-2 2238,27 2 0,-32-1 0,19 3 2570,-19 2-2570,0-6 0,11-7 0,-12 4 1810,3 0-1810,36-18 0,-14 3 0,-68 30 4740,15-9-4740,-34 20 6169,0-3-6169,-5 10 0,-32 9 0,21-5-3391,-43 13 0,-9 2 3391,6-5 0,5-1 0,2 1-2984,4 0 2984,0-4 0,14 1 0,-31 1 0,30-1 0,-30 2 0,12 10 0,-5-3 0,-22 7 0,-4 1 0,16-6 0,17-4 0,-3 1 0,-19 5 0,-24 10 0,-6 2 0,10-5 0,29-9 0,1 0 0,-11 1 0,-16 4 0,26-7 0,41-11 0,-20 2 0,1-1 0,29-5 0,-36 7 0,44-11 5306,-18 0-5306,19-3 4462,-8-1-4462,10-4 0,-3 0 0,7-4 0,2-1 0,3-3 0,3-4 0,-2-1 0,14-26 0,-8 17 0,27-51 0,-21 48 0,36-55 0,-35 60 0,39-44 0,-39 50 0,21-20 0,-33 32 0,0-1 0,-10 8 0,-44 31 0,29-24 0,-39 23 0,-4 3 0,23-14-2262,-13 6 1,-15 9 0,12-6 2261,1 4 0,-3 1 0,-13 7 0,15-7 0,14-6 0,-10 4 0,-12 8 0,14-10 0,17-9 0,-36 23 0,4-3 0,43-29 0,-43 34 0,57-42 6784,-1 3-6784,13-16 0,11-7 0,-3 3 0,37-33 0,-30 26 0,43-23 0,6 0 0,-23 19-2262,14-7 1,16-5 0,-14 7 2261,-10 10-1950,32-13 1,-5 2 1949,-49 18 0,58-10 0,-70 14 0,13 8 0,-24 1 4853,1 7-4853,-3-3 0,6 32 0,-6-25 0,-1 66 0,-1-59 0,-10 38 0,-3 4 0,3-22 0,-6 22 0,0-1 0,9-33 5830,-7 44-5830,18-65 0,-2 16 0,7-26 0,1 0 0,14 0 0,-11 0 0,52-4 0,-42-1 0,32-2 0,1-1 0,-25 1 0,28-5 0,0 2 0,-30 7 0,59-8 0,-68 11 0,12 0 0,-28 4 0,-11-4 0,-11 19 0,3-12 0,-30 17 0,-6 2 0,9-8 0,-25 10 0,-20 7 0,12-4-470,-12 6 470,23-13 0,-16 5 0,0 0 0,19-6 0,-9 9 0,-14 0 0,13-5 0,59-20 0,-14 4 0,27-12 0,5-3 0,14-7 470,-8 8-470,67-28 0,-42 20 0,22-2 0,18-4 0,-12 4 0,2 2 0,-2-1 0,13-2 0,-18 4 0,-19 6 0,52-19 0,-74 22 0,13-11 0,-27 15 0,0-2 0,-8 7 0,3 1 0,-13 6 0,11-5 0,-23 13 0,19-12 0,-9 4 0,12-14 0,4-2 0,0-7 0,15-15 0,-4 7 0,32-31 0,5-6 0,-12 10-3392,29-27 0,-4 1 3392,-37 36-289,9-14 0,-5 4 289,-26 27 0,6-14 0,-9 30 0,-6 5 0,-2 6 0,-29 20 0,15-12 0,-46 37 0,46-42 0,-48 31 0,47-33 0,-59 22 0,57-23 0,-68 8 0,59-9 0,-25-7 0,0-1 0,19 4 0,-20-7 0,1-2 0,33 2 0,-71-10 0,76 5 0,-71-17 0,74 15 0,-31-9 0,-2-1 0,19 8 0,-22-11 0,0 0 0,18 10 0,-11-11 0,4 2 0,24 14 0,-44-27 0,51 26 0,-36-12 0,36 13 0,-36-9 0,35 13 0,-34-13 0,35 13 0,-29-9 0,34 7 0,-14-1 6498,21-2-6498,-3 2 864,4-4-864,0 1 0,0 0 0,0-1 0,0 1 0,4-19 0,-3 14 0,10-33 0,-5 33 0,13-40 0,-9 39 0,14-36 0,-14 38 0,21-33 0,-19 31 0,15-25 0,-18 29 0,3-9 0,-7 9 0,2-2 0,-10 8 0,6 4 0,-10 0 0,-1 8 0,-2-7 0,-27 10 0,22-6 0,-38 7 0,41-7 0,-22-1 0,23-4 0,-4 0 0,7 0 0,-1 0 0,1 0 0,0 0 0,3-4 0,1-1 0,4-3 0,0-1 0,0 1 0,12-8 0,-10 6 0,32-24 0,-21 21 0,52-33 0,-44 33 0,40-18 0,-49 26 0,11-7 0,-18 15 0,-2-2 0,-3 7 0,0 8 0,0-6 0,0 17 0,0-16 0,0 27 0,0-25 0,-3 28 0,2-29 0,-7 15 0,7-18 0,-6 6 0,2-5 0,-3 2 0,4-4 0,-8 0 0,11 0 0,-10-3 0,6 2 0,-3-6 0,-1 3 0,1-4 0,0-4 0,0 3 0,3-6 0,-2 6 0,-5-6 0,2 2 0,-17-7 0,16 6 0,-9-5 0,12 10 0,0-3 0,0 4 0,-1 0 0,-3 0 0,-1 0 0,-22 0 0,14 0 0,-39-3 0,40 2 0,-36-7 0,43 7 0,-13-2 0,21-1 0,-2-1 0,6-3 0,-3 0 0,4-1 0,0 1 0,0-1 0,0 1 0,0 0 0,4 3 0,0 1 0,5 4 0,-1-3 0,0 2 0,5-3 0,-4 4 0,18 0 0,-15 0 0,41 0 0,-37 4 0,62-3 0,-59 2 0,60-3 0,-63 0 0,25 0 0,-31 0 0,-2 4 0,-4 0 0,-8 1 0,0-1 0,-8-1 0,2-2 0,-2 7 0,4-7 0,0 2 0,0-3 0,-1 0 0,1 0 0,0 0 0,-4 4 0,-38-3 0,28 3 0,-30-4 0,0 0 0,26 0 0,-68-8 0,75 6 0,-26-9 0,35 6 0,-2-3 0,8 0 0,4-1 0,4 5 0,-3-4 0,6 7 0,-2-2 0,3 3 0,27 0 0,-20 0 0,67 0 0,-58 0 0,29 0 0,1 0 0,-26 0 0,72 7 0,-74-5 0,50 16 0,-57-15 0,30 15 0,-37-16 0,11 6 0,-18-5 0,2-2 0,-2 3 0,7-4 0,-3 0 0,3 0 0,0-4 0,-2 3 0,2-6 0,-4 6 0,1-3 0,3 0 0,27-8 0,-16 6 0,62-18 0,-62 21 0,32-11 0,0 0 0,-29 6 0,68-19 0,-74 17 0,29-9 0,-38 9 0,5-2 0,-8 8 0,-8-4 0,8 3 0,-7-3 0,3 0 0,-4-1 0,0 1 0,0 0 0,0-1 0,0 1 0,0 7 0,-4-2 0,-1 10 0,-10-2 0,-36 29 0,22-19 0,-24 18 0,1 1 0,22-14 0,-25 13 0,2-1 0,30-15 0,-56 28 0,65-36 0,-28 20 0,36-23 0,-9 6 0,18-8 0,-2-8 0,7 3 0,15-13 0,-11 7 0,64-24 0,-51 19 0,31-8 0,2 0 0,-29 8 0,31-7 0,0 0 0,-30 7 0,27-4 0,0 0 0,-33 9 0,51-16 0,-62 21 0,14-9 0,-18 10 0,-5 1 0,0 5 0,-4 3 0,0 0 0,0 1 0,4-8 0,4-2 0,5-11 0,4 2 0,58-35 0,-35 27-3392,33-24 0,1 0 3392,-31 21-1680,17-16 0,-4 1 1680,-32 22-1881,55-43 1881,-54 46 0,17-17 0,0 0 0,-21 22-698,40-31 698,-49 30 3842,18-12-3842,-19 9 0,16-9 0,-16 12 3770,16-8-3770,-21 18 3420,2-2-3420,-13 7 0,-25 26 0,9-12 0,-17 13 0,-2-1 0,9-6-2547,-41 17 1,-2-1 2546,36-20-1887,-32 19 0,3-1 1887,43-26-351,-48 43 351,53-45 0,-15 20 0,30-32 4741,4 1-4741,4-12 5443,8-3-5443,-2 3 0,63-38 0,-46 26-3030,52-22 1,4 0 3029,-44 17-1513,17 0 1,16-4 0,-15 6 1512,-11 3-1012,13-2 1,16-3 0,-14 6 1011,-12 6-805,29-12 1,-6 2 804,-50 21 2165,53-27-2165,-60 26 3309,31-22-3309,-39 27 4948,8-8-4948,-19 16 5323,-4 3-5323,3-3 0,-32 32 0,22-25 0,-21 20 0,-3-1 0,13-19 0,-20 21 0,2 1 0,21-18 0,-22 14 0,1 0 0,26-15 0,-60 37 0,62-42 219,-25 23-219,31-30 0,2 0 0,4-11 0,4-5 0,4 1 0,-3-4 0,18-24 0,-12 14 0,46-58 0,-36 54 0,21-22 0,3 1 0,-20 25 0,17-17 0,0 3 0,-19 21 0,31-31 0,-39 39 0,8-15 0,-14 23 0,-5-3 0,-4 10 0,-5 0 0,1 0 0,0 1 0,-4-1 0,3 4 0,-7-3 0,7 3 0,-60 31 0,43-22-3392,-50 23 0,-6 1 3392,34-20-1513,-11 5 1,-15 7 0,13-7 1512,5-2-1288,-16 9 0,5-2 1288,37-19 0,-19 14 0,44-32 3261,-3 5-3261,12-12 0,12-18 0,-5 14 0,31-43 0,-24 40 0,30-31 0,5-3 0,-20 23 0,42-34 0,3 0 0,-34 33-119,21-20 0,0 3 119,-29 27-1186,19-15 0,-3-1 1186,-27 18-138,22-11 0,-2 1 138,-30 18 3446,24-14-3446,-31 21 4430,-3 1-4430,-2 4 4865,-6 8-4865,-2-2 0,-25 38 0,16-26 0,-12 21 0,-1 0 0,14-21 0,-15 23 0,-1-1 0,15-25 0,-39 55 0,40-59 781,-21 30-781,28-41 0,-1 10 0,15-29 0,9 1 0,0-4 0,37-31 0,-29 28 0,20-11 0,1-1 0,-19 16 0,35-14 0,4 0 0,-23 13-2262,17-4 1,15-4 0,-14 6 2261,-9 6-141,24-8 1,-8 4 140,-49 16 0,11-1 0,-26 7 0,-8 5 0,-4 14 0,-1-11 0,-25 44 0,16-36 0,-15 21 0,-2 1 0,10-20 0,-30 23 0,-1 1 0,24-24 0,-30 17 0,1-1 0,33-20 0,-54 35 0,63-44 6645,-22 24-6645,34-34 420,0 11-420,8-17 0,6 2 0,-6-3 0,7 0 0,-7 3 0,2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01:27:3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7356 2665 24575,'0'8'0,"0"0"0,-4-3 0,3 2 0,-6-6 0,-2 6 0,0-2 0,-7 0 0,7-2 0,-3-3 0,4 0 0,-11-11 0,8 5 0,-46-44 0,36 30-3392,-25-27 0,-5-6 3392,4 5-1513,5-2 1,-7-11 0,6 10 1512,-8-6-1012,8-1 1,-5-13 0,12 16 1011,12 19-800,-17-33 1,2 4 799,26 43 2242,-22-38-2242,34 52 3353,-2-7-3353,8 19 5013,13 4-5013,-10 2 0,41 24 0,-33-21 0,55 51 0,-50-44 0,21 25 0,3 0 0,-18-17 0,13 14 0,-1-1 0,-20-23 0,38 35 0,-43-40 5346,27 24-5346,-33-26 0,10 5 0,-17-16 0,3-5 0,-8-3 0,-8-12 0,2 13 0,-20-30 0,18 28 0,-37-44 0,31 34 0,-43-35 0,46 37 0,-33-17 0,44 24 0,-22-6 0,21 11 0,-11 1 0,7 4 0,-3 0 0,-15 0 0,14 0 0,-79-5 0,55 4-2262,-46-4 1,-31-2 0,17-1 2261,46 3 0,-4-2 0,-12-1 0,-21-2 0,-11-1 0,-2-1 0,8 0 0,17 2-1067,-13-5 0,-1-2 1067,19 4 0,-16-4 0,-9-1 0,-4-1 0,4 1 0,9 1 0,16 3 0,-18-4 0,-1-1 0,17 2 0,-18-4 0,-10-2 0,-4-2 0,5 1 0,10 1 0,17 5-1065,-11-7 1,-1-1 1064,10 7 0,-19-5 0,-11-1 0,-4-1 0,4 0 0,11 2 0,20 3 0,-9-8 0,1 1 0,11 7 0,-18-3 0,-11-1 0,-2-2 0,3 2 0,12 2 0,18 4 0,-3-4 0,1-1 0,6 3 0,-18-5 0,-10-3 0,-4-1 0,4 1 0,11 3 0,17 6 0,-6 0 0,4-1 0,-4-3 0,-16-7 0,-4-3 0,7 3 0,18 7-1563,14 4 1,6 2 1562,-18-7 0,-3-4 1386,-11-10 0,-1-2-1386,-10-4 0,1 1 0,8 3 0,-3-1 0,3-2 0,-4-4 0,20 10 167,20 9-167,-5-5 0,4 3 0,22 15 0,14 4 2088,-3 3-2088,0-7 0,2 7 0,-2-3 5614,-3-8-5614,5 9 658,-6-12-658,11 14 2873,6 0-2873,3 6 0,1 6 0,39 24 0,-26-13 0,43 24 0,8 3 0,-24-13-2262,27 16 1,21 16 0,-8-7 2261,-21-11 0,4 2 0,-2-3 0,13 9 0,6 3 0,-4-1 0,-12-8-708,-10-6 0,-8-4 0,9 6 708,6 1 0,12 8 0,6 3 0,0 0 0,-7-4 0,-12-6 0,15 14 0,0 0 0,-15-16 0,13 8 0,7 2 0,-1 0 0,-8-4 0,-15-8 0,2 3 0,-3-2 0,8 1 0,14 6 0,-4-3 0,-20-10 0,-5-3-455,8 5 0,-5-4 455,-31-20 0,9 7 0,-28-21 5281,1 2-5281,-7-7 2926,0-1-2926,-4 5 1611,3-4-1611,-2 4 0,-1-1 0,-1-10 0,1 9 0,-11-18 0,9 10 0,-21-21 0,16 18 0,-27-36 0,25 35 0,-35-58 0,34 50 0,-16-21 0,0-1 0,11 14 0,-22-28 0,-1-1 0,16 26 0,-18-32 0,2 2 0,22 40 0,-16-25 0,1-1 0,16 28 0,-42-47 0,40 50 0,-25-25 0,30 32 0,-3 3 0,15 13 0,4 7 0,0 4 0,0 1 0,0 41 0,0-32 0,6 34 0,1 2 0,-4-30 0,11 48 0,2 6 0,-7-20 0,4 0 0,3 12 0,-3-12 0,-2 4 0,8 30 0,-1-7 0,-11-55 0,11 54 0,1 0 0,-9-50-3392,10 46 0,0-2 3392,-12-50-941,10 31 1,0 0 940,-6-34-974,23 65 974,-28-74 0,19 43 0,-23-49 0,12 27 0,-14-29 0,6 3 5369,-6-4-5369,7-9 2581,-7 2-2581,2-9 1689,-3-3-1689,4-4 0,-3-1 0,10-12 0,-5 10 0,10-23 0,-11 25 0,18-36 0,-16 31 0,27-43 0,-21 38 0,32-57 0,-31 54 0,17-28 0,-23 42 0,1-4 0,-1 6 0,0-5 0,1 5 0,-5-2 0,4 4 0,-7 0 0,14-16 0,-9 12 0,6-4 0,-8 17 0,-8 4 0,-4 17 0,2-10 0,-32 65 0,23-48-3392,-25 42 0,-4 3 3392,13-28 0,-2 8 0,-8 14 0,7-12 0,-1-2 0,-21 20 0,0-4 0,28-37 0,-14 5 0,2-7 0,26-24 0,-24 12 0,28-18 6784,-13-5-6784,17-2 0,-49-48 0,40 31 0,-21-23 0,-14-17 0,10 10-1765,10 1 1765,-8-10 0,-17-27 0,-8-10 0,5 5 0,13 19-1335,12 13 1,0-2 1334,-3 3 0,-10-17 0,-6-10 0,-3-4 0,3 4 0,5 10 0,12 16 0,-2-3 0,4 2 0,-4-7 0,-7-17 0,-2-5 0,5 9 0,10 19 0,-3-15 0,10 8 0,-2-12 0,8 21 0,10 31 0,-3-25 0,2 3 0,8 32 0,-3-54 0,4 59 0,0-48 0,0 49 0,11-34 0,-4 40 1513,16-21-1513,-13 28 2921,10-9-2921,-11 11 0,18 0 0,-11 3 0,34 13 0,-28-5 0,62 38 0,-56-34 0,24 23 0,1 3 0,-25-19 0,33 27 0,1 2 0,-30-22-3392,38 30 0,0 1 3392,-38-30-2269,35 34 1,0 0 2268,-37-33-1012,15 13 1,10 11 0,-10-10 1011,-10-11-677,9 12 1,12 11 0,-13-11 676,-12-15 177,22 26 1,-1-4-178,-27-32 1267,44 39-1267,-55-48 2833,23 15-2833,-31-22 4235,18 7-4235,-14-12 0,35 8 0,-25-7 0,34 1 0,4-1 0,-24-1 2397,61 0-2397,-76-3 0,15 2 1393,-15-3-1393,16 4 0,-17-4 0,17 3 0,-7-2 0,70-6 0,-54 6 0,32-5 0,-3 0 0,-40 6 0,40-7 0,2-1 0,-32 2 0,28-6 0,-1 1 0,-31 3 0,13-3 0,-4 0 0,-28 11 0,26-13 0,-41 10 0,7 0 0,-11-2 2635,2 2-2635,-3-3 1269,4 3-1269,-3-10 0,6 13 0,2-28 0,0 21 0,7-18 0,-11 18 0,10-3 0,-9 7 0,6 2 0,-4 3 0,1 0 0,-1 0 0,30 11 0,-22-5-3392,53 21 0,9 3 3392,-30-9 0,14 4 0,23 9 0,3 2 0,-20-8-1040,11 7 1040,-9-2 0,25 11 0,8 4 0,-6-3 0,-25-10-696,-25-12 0,0 1 696,15 10 0,20 11 0,9 5 0,1 2 0,-10-7 0,-18-10 0,-10-7 0,-2 0 0,16 14 0,19 14 0,5 4 0,-7-4 0,-19-14 0,-19-13 0,-2 0 0,14 12 0,12 10 0,-3-1 0,-17-13 0,-8-8 0,12 12 0,-6-5 0,-31-27 5580,16 17-5580,-24-25 1384,-2 3-1384,-4-9 2252,-4-3-2252,0-4 0,0 3 0,-15-33 0,11 26 0,-20-33 0,-5-2 0,16 23 0,-28-39 0,-3-2 0,25 38 0,-19-27 0,0 1 0,23 31 0,-41-53 0,42 59 0,-31-37 0,37 44 0,-25-28 0,26 28 0,-17-21 0,15 27 0,-10-23 0,9 26 0,-9-22 0,9 23 0,2-12 0,-18 0 0,17 3 0,-51-18 0,3 0 0,6 6 0,-31-18 0,61 33 0,-54-32 0,51 32 0,-55-44 0,54 38 0,-54-41 0,55 42 0,-48-36 0,53 37 0,-26-25 0,35 31 0,-10-19 0,15 19 0,-10-16 0,10 16 0,-7-19 0,3 23 0,-3-23 0,7 19 0,-6-9 0,10 8 0,-10-4 0,9 2 0,-9-5 0,10 5 0,-6-9 0,6 9 0,-7-14 0,7 14 0,-2-17 0,3 16 0,-4-16 0,3 17 0,-6-10 0,6 11 0,-10-18 0,9 15 0,-9-34 0,6 32 0,-3-43 0,3 43 0,-2-39 0,6 40 0,-3-26 0,4 28 0,0-12 0,0 14 0,0-3 0,0 11 0,4 9 0,-3 2 0,7 9 0,-4-6 0,12 22 0,-6-17 0,17 49 0,-16-46 0,20 54 0,-23-52 0,21 42 0,-21-47 0,22 42 0,-18-45 0,18 41 0,-22-42 0,18 31 0,-23-33 0,19 22 0,-19-23 0,15 19 0,-12-19 0,10 20 0,-7-24 0,-1 12 0,4-7 0,-11-2 0,18 13 0,-12-10 0,5 4 0,-5-9 0,-6-8 0,-1-4 0,-4-5 0,-5 1 0,1 3 0,-22-28 0,12 22 0,-39-61 0,35 55 0,-11-33 0,2-1 0,11 25 0,-11-29 0,2 0 0,19 32 0,-34-56 0,36 65 0,-23-39 0,25 40 0,-12-22 0,12 29 0,-2-9 0,4 17 0,4-1 0,0 8 0,4 6 0,-3-5 0,17 35 0,-10-25 0,26 63 0,-22-57 0,12 37 0,0 1 0,-10-30-2598,18 51 2598,-23-68 0,1 8 0,-1-6-410,1 7 410,-2-10 0,0 1 0,1-4 0,23 44 0,-17-33 0,32 53 0,-39-60 0,15 13 0,-22-29 2538,2-2-2538,-3-7 470,-3-4-470,-2 3 0,-18-41 0,15 33 0,-16-27 0,0-2 0,13 23 0,-20-28 0,-2 0 0,18 27 0,-34-59 0,41 68 0,-17-38 0,22 40 0,-15-32 0,16 32 0,-17-37 0,17 37 0,-9-18 0,7 11 0,-1 2 0,1-4 0,0 6 0,0 12 0,3-11 0,-2 8 0,-1-5 0,3 5 0,-3 2 0,1-3 0,2-1 0,-3 1 0,0 0 0,0-4 0,-4 2 0,-4-13 0,2 16 0,-9-31 0,9 29 0,-13-37 0,16 33 0,-11-21 0,13 27 0,-4-7 0,6 9 0,-1-3 0,3-1 0,-6 1 0,6-1 0,-7-3 0,7 3 0,-6-7 0,6 14 0,-3-1 0,8 8 0,-3 2 0,7-6 0,-8 7 0,8-7 0,-7 6 0,6-6 0,-6 6 0,10 2 0,-5-4 0,21 21 0,-15-22 0,34 41 0,-32-35 0,42 42 0,-41-38 0,42 35 0,-43-36 0,39 35 0,-39-34 0,39 39 0,-39-39 0,39 38 0,-39-38 0,46 46 0,-44-45 0,41 38 0,-44-41 0,29 22 0,-30-23 0,22 16 0,-23-17 0,16 9 0,-16-14 0,16 14 0,-16-13 0,23 17 0,-22-13 0,26 13 0,-25-16 0,6 8 0,0-7 0,-12 1 0,31 10 0,1 3 0,-5-4 0,30 12 0,-48-19 0,66 31 0,-62-28 0,24 9 0,2-1 0,-25-10 0,59 25 0,-60-25 0,52 19 0,-57-21 0,46 13 0,-47-17 0,31 13 0,-36-14 0,35 15 0,-33-10 0,30 9 0,-29-13 0,11 8 0,-14-12 0,-4 6 0,-6-8 0,-7-4 0,-4 3 0,6-7 0,-23-4 0,20 6 0,-44-20 0,42 18 0,-51-30 0,50 25 0,-27-18 0,-1-2 0,22 12 0,-23-19 0,0 0 0,21 16 0,-18-13 0,0 2 0,18 15 0,-55-44 0,59 49 0,-48-34 0,47 37 0,-33-27 0,34 31 0,-15-14 0,29 21 0,0-3 0,10 8 0,8 4 0,-6-2 0,43 23 0,-35-20 0,53 36 0,-56-35 0,46 34 0,-47-35 0,43 36 0,-43-32 0,35 32 0,-36-32 0,22 25 0,-25-27 0,10 15 0,-11-15 0,3 4 0,-7-7 0,-5-3 0,-5-1 0,-3-4 0,-4-4 0,3 3 0,-33-14 0,27 12 0,-49-19 0,49 16 0,-48-25 0,44 22 0,-61-39 0,55 37 0,-28-23 0,-1-2 0,24 19 0,-31-26 0,0-1 0,31 24 0,-27-21 0,4 0 0,33 25 0,-35-26 0,53 41 0,-5-2 0,11 11 0,15 11 0,-7-8 0,52 42 0,-41-33 0,23 21 0,2 1 0,-21-16-3392,36 35 0,1 2 3392,-29-28 0,29 31 0,-1-4 0,-36-39-1627,18 21 1,1-2 1626,-21-22-948,13 14 0,0 0 948,-19-15 0,49 44 0,-52-47-1130,44 44 1130,-46-46 3648,35 34-3648,-36-35 3446,14 14-3446,-22-19 3219,-1-7-3219,-8 2 2702,0-7-2702,-5 0 48,1 0-48,-15-16 0,11 13 0,-11-12 0,-7-4 0,16 10 0,-46-36 0,44 35 0,-58-47 0,44 38 0,-18-19 0,-8-7 0,4 3 0,0 1 0,11 6 0,-2-2 0,-24-22 0,8 6 0,31 30 0,-24-24 0,-1 0 0,25 24 0,-14-13 0,2 4 0,21 22 0,-22-19 0,38 31 0,-7-2 0,21 5 0,-2 10 0,8-9 0,37 31 0,-28-23-3392,42 31 0,5 5 3392,-26-17 0,12 9 0,15 9 0,-12-4-469,4 9 469,4-2 0,14 9 0,-12-5 0,-31-18 0,1 2 0,14 4 0,15 8 0,-2-2 0,-14-8 0,8 14 0,-1-10 0,13 7 0,-19-11 0,-24-12 0,25 18 0,-2-2 0,-30-24 0,14 14 0,-2-1 0,-17-15 0,40 40 0,-46-41 0,35 32 0,-36-36 0,33 28 0,-33-29 0,36 33 0,-31-31 0,39 42 0,-38-41 0,45 45 0,-48-46 0,21 19 0,1 2 0,-20-15 0,23 15 0,0 2 0,-23-14 0,21 11 0,1 0 0,-20-11 0,23 14 0,1 1 0,-17-13 0,17 15 0,-1-1 0,-22-19 0,50 48 0,-55-54 0,37 31 0,-45-33 6551,15 7-6551,-23-18 702,1 1-702,-2-9 0,-10 2 0,5-3 0,-32-19 0,20 14 0,-61-36 0,43 28-3392,-35-19 0,-4 0 3392,19 11 0,-18-11 0,-20-9 0,14 7-1057,-8 0 1057,23 8 0,-20-12 0,-6-4 0,5 2 0,18 11 0,13 6 0,1 0 0,-13-7 0,-17-12 0,-5-3 0,9 4 0,20 12 0,-7-7 0,-6-7 0,-16-10 0,21 13 0,22 17 0,-30-25 0,3 2 0,43 31 0,-31-21 0,0-2 0,31 20 0,-38-26 0,-3-1 0,28 21-1740,-28-21 0,1 2 1740,31 22-1167,-16-13 0,4 2 1167,29 20-629,-21-15 1,0 2 628,26 22 2758,-54-37-2758,56 39 4124,-15-14-4124,22 18 4257,4-6-4257,-4 6 3773,-4-15-3773,6 10 0,-12-14 0,15 14 0,-8-6 0,7 12 0,3-4 0,-6 7 0,6-6 0,-6-1 0,6-2 0,-18-20 0,12 20 0,-20-38 0,17 41 0,-13-41 0,17 39 0,-24-41 0,22 36 0,-30-46 0,26 44 0,-33-48 0,31 49 0,-31-41 0,37 42 0,-22-24 0,24 27 0,-13-8 0,13 9 0,-9-5 0,10 9 0,0-1 0,6 7 0,8 3 0,6 6 0,-1-4 0,37 28 0,-27-23 0,19 21 0,1 2 0,-17-13-1688,26 22 1688,-41-30 0,-3 0 0,3-2 0,-3 2 0,3-4 0,-3 0 0,-1 4 0,11 19 0,-7-13 0,15 42 0,-21-45 1688,13 34-1688,-17-38 0,9 12 0,-10-21 0,2 1 0,-6-12 0,-6-7 0,0 6 0,-21-32 0,13 24 0,-40-62 0,38 53 0,-13-18 0,0-1 0,18 21 0,-42-51 0,42 57 0,-28-34 0,35 41 0,-11-11 0,13 18 0,0-2 0,-2 6 0,6-7 0,-3 4 0,4-5 0,0 1 0,0-1 0,0 1 0,0 0 0,-3-1 0,2 1 0,-3 0 0,4-1 0,0 1 0,0-1 0,0-3 0,0 3 0,0-7 0,0 7 0,4 0 0,0 6 0,5 3 0,-1 0 0,1 0 0,-1 0 0,0 0 0,1 0 0,-1 0 0,0 0 0,1 3 0,-1-2 0,-3 7 0,6-7 0,-9 6 0,13-6 0,-13 6 0,1-6 0,-7 3 0,-4-4 0,-23-8 0,17 7 0,-16-11 0,7 8 0,11-5 0,-18-3 0,19 7 0,-4-6 0,7 10 0,3 1 0,1 4 0,8 4 0,-3 1 0,6-1 0,5 22 0,-1-12 0,27 46 0,-24-40 0,16 19 0,0 1 0,-14-18 0,24 33 0,0 1 0,-21-28 0,28 37 0,1-1 0,-29-37 0,25 26 0,2-2 0,-25-29 0,25 26 0,2 2 0,-20-24 0,24 25 0,1 0 0,-25-28 0,26 24 0,1 0 0,-27-26-3392,32 27 0,2 1 3392,-22-26-2158,24 20 1,1-1 2157,-26-22-1325,23 14 0,-1-2 1325,-31-20-886,31 19 1,0-1 885,-32-18 0,32 17 0,0 1 0,-31-19 0,32 16 0,-1 0 0,-31-17 0,32 14 0,-1 0 0,-31-14 1568,49 20-1568,-63-26 2904,8 2-2904,-11-1 0,13 1 0,-8-2 0,8 2 0,-9-1 0,53 32 0,-40-25 0,32 22 0,-1 0 0,-35-21 0,25 14 0,-3 0 0,-35-18 0,50 24 0,-53-26 0,58 35 0,-50-32 0,61 42 0,-63-38 0,45 28 0,-48-30 0,32 25 0,-32-28 0,33 28 0,-33-29 0,40 33 0,-35-31 0,44 35 0,-44-40 3713,28 21-3713,-35-29 4695,16 11-4695,-17-12 2428,17 4-2428,-15-4 0,22 0 0,-22-4 0,26-8 0,-26 6 0,26-28 0,-29 25 0,24-33 0,-29 30 212,26-22-212,-23 22 0,13-11 0,-16 14 0,4 0 0,-7 2 0,3 2 0,-1 1 0,-2-4 0,3 0 0,0-1 0,0-11 0,1 10 0,2-13 0,-6 12 0,7-4 0,-7 6 0,2 1 0,-3-1 0,4 5 0,-3-4 0,7-8 0,-8 5 0,4-23 0,0 26 0,-3-22 0,3 23 0,-4-9 0,0 8 0,0 0 0,3 3 0,-2-2 0,3 2 0,-4-11 0,0 6 0,4-13 0,-3 12 0,2-4 0,-3 6 0,4 5 0,-3-4 0,3 3 0,-1-7 0,-2 3 0,3-3 0,0 7 0,-3-2 0,6 6 0,-2-3 0,3 4 0,1 0 0,-1 0 0,4 4 0,-3 0 0,11 5 0,-14-1 0,13 0 0,-13-3 0,6-1 0,-4-1 0,0-2 0,1 3 0,-5 0 0,4-4 0,0 8 0,-2-4 0,9 1 0,-13 2 0,9-6 0,-10 7 0,6-7 0,-6 6 0,7-6 0,-8 6 0,0-6 0,-4 3 0,-4-8 0,-4 3 0,-42-21 0,28 17-3392,-45-24 0,-4-4 3392,27 17-1513,-12-10 1,-15-8 0,16 7 1512,16 7-256,-20-9 1,8 4 255,43 18 0,-12-8 0,21 18 0,7-2 4284,-4 7-4284,12 8 6405,-7-10-6405,30 31 0,-21-27 0,46 50 0,-44-44 0,23 19 0,1 1 0,-22-16 0,25 16 0,0 0 0,-21-13 0,21 13 0,1 0 0,-18-12 0,19 12 0,0-1 0,-22-15 0,45 32 0,-55-40 1143,14 11-1143,-23-15 0,0 1 0,-4-1 0,4 0 0,-3 1 0,6 14 0,-2-8 0,10 42 0,-4-37 0,10 29 0,1 1 0,-6-24 0,20 35 0,2 0 0,-16-31 0,25 29 0,2 0 0,-21-31 0,22 21 0,-2 0 0,-25-24 0,18 14 0,0 1 0,-21-16 0,21 17 0,2 1 0,-17-17 0,19 17 0,1-1 0,-20-17 0,17 9 0,1-1 0,-23-15 0,54 28 0,-59-37 0,37 18 0,-41-24 0,15 9 0,-18-10 0,7 6 0,-7-6 0,11 3 0,-10-4 0,28 4 0,-24-3 0,54 2 0,-47-3 0,59 0 0,-56 0 0,52 0 0,-52 0 0,52 0 0,-51 0 0,51 0 0,-56 0 0,52-7 0,-57 5 0,57-13 0,-56 13 0,71-16 0,-64 15 0,71-23 0,-68 22 0,47-18 0,-56 20 0,14-6 0,-26 5 0,2 2 0,-2-3 0,3 4 0,-3 4 0,2 0 0,-2 1 0,3 10 0,1-13 0,-5 13 0,0-18 0,-8 6 0,3-10 0,-10 2 0,6-3 0,-33-16 0,20 12 0,-25-13 0,-2-1 0,16 11-3392,-42-27 0,-4-1 3392,30 20 0,-24-18 0,-20-13 0,17 11-211,13 13 211,-15-13 0,-19-12 0,23 14 0,31 20 0,-22-14 0,9 4 0,45 24 0,-3-4 6679,18 11-6679,23 11 0,-13-4 0,47 23 0,-45-18 0,48 22 0,-53-23 316,42 23-316,-43-22 0,35 26 0,-36-26 0,44 29 0,-42-31 0,61 41 0,-59-44 0,26 21 0,0 0 0,-24-22 0,49 35 0,-55-34 0,32 16 0,-32-14 0,33 11 0,-33-14 0,33 16 0,-33-16 0,36 14 0,-35-11 0,50 10 0,-47-12 0,54 11 0,-55-16 0,48 9 0,-49-10 0,53 3 0,-51-4 0,47 0 0,-50 0 0,42 3 0,-41-2 0,53 3 0,-51-4 0,54-4 0,-55 3 0,48-6 0,-49 6 0,42-7 0,-43 4 0,35-1 0,-36 1 0,36-3 0,-35 5 0,50-16 0,-47 11 0,69-20 0,-63 16 0,28-6 0,0-1 0,-23 3 0,26-10 0,1 0 0,-26 6 0,22-8 0,0 1 0,-25 13 0,21-8 0,0 0 0,-24 9 0,26-5 0,-1 0 0,-28 5 0,62-15 0,-66 21 0,59-24 0,-57 22 0,28-14 0,2-2 0,-24 10 0,63-31 0,-68 36 0,34-20 0,-41 26 0,8-5 0,-16 13 0,-4 3 0,-8 8 0,3-6 0,-18 28 0,12-24 0,-34 45 0,30-43 0,-45 44 0,45-46 0,-37 31 0,39-37 0,-21 14 0,27-25 0,-4 2 0,11-7 0,0 0 0,19-27 0,-11 17 0,16-18 0,17-2 0,-24 23 0,27-13 0,2 0 0,-22 14 0,43-14 0,5 1 0,-26 11 0,15-1 0,17-4 0,-14 3 0,-3 1 0,8 2 0,16-2 0,-8 2 0,-17 2 0,-3 1 0,12 1 0,0 0 0,-2-1 0,-14 2 0,-31 4 0,68-10 0,-68 11 0,62-10 0,-60 13 0,63-16 0,-60 15 0,28-8 0,0-1 0,-25 6 0,44-11 0,1 0 0,-39 8 0,37-11 0,-1 1 0,-43 11 0,63-21 0,-73 23 0,20-9 0,-38 18 0,-2-6 0,-8 10 0,-25 9 0,16-9 0,-30 13 0,-3-1 0,19-13 0,-37 16 0,-1 0 0,38-17 0,-42 16 0,-1 0 0,41-16 0,-45 14 0,1 0 0,44-15 0,-23 10 0,3 0 0,34-11 0,-21 8 0,35-15 0,-1-1 0,11-3 0,0 0 0,1-1 0,3 1 0,-8-1 0,8 5 0,-7-4 0,6 4 0,-2-5 0,0 1 0,2 3 0,20-17 0,-13 14 0,65-38 0,-55 32 0,28-9 0,1 0 0,-25 11 0,22-5 0,-2 0 0,-25 6 0,66-20 0,-70 20 0,64-20 0,-63 24 0,56-23 0,-52 23 0,60-28 0,-62 23 0,64-26 0,-68 29 0,57-28 0,-59 29 0,59-34 0,-54 29 0,51-29 0,-53 34 0,34-26 0,-40 31 0,25-24 0,-27 21 0,24-14 0,-27 11 0,29-14 0,-28 12 0,25-24 0,-23 27 0,20-29 0,-20 28 0,20-29 0,-24 26 0,23-22 0,-26 22 0,14-3 0,-17 7 0,7 4 0,-4-5 0,1 1 0,2 3 0,2-10 0,0 9 0,11-18 0,-10 14 0,17-17 0,-12 16 0,16-20 0,-16 20 0,23-20 0,-28 20 0,31-23 0,-33 22 0,23-26 0,-21 26 0,13-27 0,-12 27 0,12-30 0,-13 29 0,17-28 0,-20 28 0,27-28 0,-26 28 0,27-29 0,-24 33 0,20-24 0,-24 25 0,27-26 0,-26 26 0,30-30 0,-26 34 0,34-34 0,-32 30 0,31-23 0,-33 25 0,12-9 0,-23 18 0,1-2 0,-9 3 0,-5 11 0,2-9 0,-31 28 0,26-24 0,-56 37 0,50-40 0,-33 22 0,-2 3 0,24-20 0,-30 18 0,3 1 0,35-17 0,-62 31 0,71-33 0,-38 22 0,41-26 0,-18 18 0,20-24 0,-6 13 0,12-10 0,-4 3 0,4-4 0,-1 4 0,-2-4 0,2 5 0,0-1 0,-2-3 0,3 6 0,-5-6 0,-10 22 0,8-15 0,-23 26 0,22-26 0,-30 29 0,30-28 0,-48 32 0,43-32 0,-50 32 0,49-32 0,-28 21 0,31-28 0,-8 9 0,17-10 0,-1-4 0,11-2 0,0-12 0,5 4 0,21-25 0,-16 20 0,47-50 0,-42 47 0,24-24 0,1-1 0,-20 20 0,24-18 0,-2 0 0,-28 21 0,53-38 0,-60 44 0,34-21 0,-38 27 0,16-15 0,-13 19 0,2-15 0,-4 16 0,8-17 0,-9 13 0,15-21 0,-16 19 0,10-14 0,-7 20 0,-8-2 0,1 9 0,-9-1 0,-1 11 0,2-8 0,-38 41 0,27-27 0,-29 19 0,-3 0 0,20-14-3392,-38 20 0,-2 1 3392,25-17-1513,-9 4 1,-14 6 0,11-8 1512,0-2-1517,-26 18 0,5-3 1517,42-27-579,-14 12 1,4-1 578,29-16 2461,-25 18-2461,31-26 3679,6-1-3679,1-9 5502,10 1-5502,2-15 3870,4 12-3870,49-48 0,-33 38-3392,52-35 0,7-2 3392,-36 28 0,8-3 0,20-9 0,1 0 0,-17 9-565,10 2 565,-4 2 0,21-7 0,0 1 0,-22 7 0,1 2 0,7-1 0,16-5 0,-22 6 0,-25 6 0,20-4 0,-6 1 0,-39 8 0,35-8 0,-44 10 0,23-7 0,-24 10 0,16-9 0,-17 14 6504,10-14-6504,-11 9 845,7-6-845,-7 4 0,7-1 0,-7 1 0,-4 3 0,-6 1 0,-7 4 0,-1 0 0,1 4 0,0-3 0,0 6 0,-26 5 0,15-2 0,-65 30 0,56-26 0,-35 16 0,-2-2 0,32-17 0,-26 12 0,3-2 0,35-18 0,-43 19 0,51-20 0,-10 2 0,19-9 0,4-3 0,4-12 0,-3 5 0,33-46 0,-20 39 0,24-24 0,4 2 0,-15 25 0,22-19 0,0 1 0,-22 22 0,28-11 0,1-1 0,-26 14 0,26-6 0,-2 0 0,-31 12 0,64-16 0,-71 22 0,30-11 0,-40 15 0,1-2 0,-7 7 0,-4 8 0,0-6 0,-23 32 0,14-28 0,-54 53 0,45-50 0,-20 13 0,1 0 0,21-17 0,-47 24 0,52-26 0,-34 12 0,37-13 0,-15-2 0,22-1 0,-6-6 0,14 3 0,-6-8 0,10 3 0,13-17 0,-8 10 0,59-37 0,-38 23-3392,41-17 0,4 0 3392,-21 11-1513,4-1 1,13-5 0,-14 8 1512,-13 11-1160,26-16 1,-5 5 1159,-46 22 0,39-15 0,-50 18 3389,4 1-3389,-14 9 5066,-6 0-5066,-18 29 0,7-24 0,-33 46 0,30-45 0,-52 48 0,50-47 0,-20 15 0,-1-2 0,21-19 0,-64 34 0,66-36 5185,-48 15-5185,54-14 0,-10-8 0,19-2 0,4-8 0,8-21 0,-3 12 0,24-28 0,6-4 0,-7 10-1696,19-3 0,21-11 0,4-1 0,-16 10 1696,18-13 0,-7 16 0,25-11 0,10-3 0,-7 3 0,-21 13-443,-18 10 1,-1 2 442,17-4 0,21-8 0,6-1 0,-7 3 0,-22 10 0,-22 8 0,-2 2 0,32-9 0,10-2 0,-22 7 0,-33 12 0,38-16 0,-59 24 0,12-9 0,-20 14 6345,0-2-6345,-4 7 1324,-4 0-1324,-4 12 0,-1-9 0,-18 26 0,15-24 0,-51 43 0,41-40 0,-38 22 0,-3 2 0,29-18 0,-30 14 0,2-1 0,35-17 0,-17 4 0,-2 1 0,3-4 0,-8 6 0,21-13 0,18-1 0,2-9 0,-5 9 0,6-10 0,0 2 0,6-3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F0E23-F7ED-4F2A-A714-D2035184D6FA}" type="datetimeFigureOut">
              <a:rPr lang="en-US"/>
              <a:t>6/1/20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0A9B3-DD19-4190-8ACC-FE558568DD7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7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Change Screen to Default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6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However, your words that you spoke are sent into the Alexa cloud.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is where Alexa cleans up the audio to recognize what action to take.</a:t>
            </a:r>
          </a:p>
          <a:p>
            <a:endParaRPr lang="en-US"/>
          </a:p>
          <a:p>
            <a:r>
              <a:rPr lang="en-US"/>
              <a:t>*Spacing between arrows consistent.*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45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 panose="020F0502020204030204"/>
              </a:rPr>
              <a:t>Alexa Cloud Explanation on Alexa Cloud on the Slide Before. Give a high-level understanding don’t go into too much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1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However, your words that you spoke are sent into the Alexa cloud.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is where Alexa cleans up the audio to recognize what action to take.</a:t>
            </a:r>
          </a:p>
          <a:p>
            <a:endParaRPr lang="en-US"/>
          </a:p>
          <a:p>
            <a:r>
              <a:rPr lang="en-US"/>
              <a:t>*Spacing between arrows consistent.*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0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AVS then receives that event. </a:t>
            </a:r>
          </a:p>
          <a:p>
            <a:endParaRPr lang="en-US"/>
          </a:p>
          <a:p>
            <a:r>
              <a:rPr lang="en-US"/>
              <a:t>Within AVS, it supports features such as speech recognition and voice processing. </a:t>
            </a:r>
          </a:p>
          <a:p>
            <a:endParaRPr lang="en-US"/>
          </a:p>
          <a:p>
            <a:r>
              <a:rPr lang="en-US"/>
              <a:t>*Make Red Thicker*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15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Once Alexa figures out what action to send back. This is also known as a directive. </a:t>
            </a:r>
          </a:p>
          <a:p>
            <a:endParaRPr lang="en-US"/>
          </a:p>
          <a:p>
            <a:r>
              <a:rPr lang="en-US"/>
              <a:t>Once the directive arrives, we have a set of handlers that deal with the local functionality of the </a:t>
            </a:r>
            <a:r>
              <a:rPr lang="en-US" err="1"/>
              <a:t>Rpi</a:t>
            </a:r>
            <a:r>
              <a:rPr lang="en-US"/>
              <a:t> such as turning on a toy.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7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do this, we connect different switch devices through the </a:t>
            </a:r>
            <a:r>
              <a:rPr lang="en-US" err="1"/>
              <a:t>Rpi</a:t>
            </a:r>
            <a:r>
              <a:rPr lang="en-US"/>
              <a:t> hat’s general purpose pins. We can then recognize what devices are connected and what capabilities each one has.</a:t>
            </a:r>
          </a:p>
          <a:p>
            <a:endParaRPr lang="en-US"/>
          </a:p>
          <a:p>
            <a:r>
              <a:rPr lang="en-US"/>
              <a:t>Since we figured out what devices are connected, the Alexa cloud knows that too. If you see a request for this toy, that’s me. Route it back directly to me.</a:t>
            </a:r>
          </a:p>
          <a:p>
            <a:endParaRPr lang="en-US"/>
          </a:p>
          <a:p>
            <a:r>
              <a:rPr lang="en-US"/>
              <a:t>This is especially powerful because Alexa directives can come straight back down the same connection. There are no other hoops to jump through. </a:t>
            </a:r>
          </a:p>
          <a:p>
            <a:r>
              <a:rPr lang="en-US"/>
              <a:t>The traditional way was to have external cloud manage a device’s </a:t>
            </a:r>
            <a:r>
              <a:rPr lang="en-US" err="1"/>
              <a:t>iot</a:t>
            </a:r>
            <a:r>
              <a:rPr lang="en-US"/>
              <a:t> control. Essentially, it had to go from the Alexa cloud-&gt;Call an Alexa skill-&gt;Device cloud-&gt;back down to device.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77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Rewritten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0A9B3-DD19-4190-8ACC-FE558568DD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6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more.</a:t>
            </a:r>
          </a:p>
          <a:p>
            <a:endParaRPr lang="en-US" dirty="0"/>
          </a:p>
          <a:p>
            <a:r>
              <a:rPr lang="en-US" dirty="0"/>
              <a:t>We had to be more conscious on electronic platforms like Slack and Zoom in order to keep everyone up to </a:t>
            </a:r>
            <a:r>
              <a:rPr lang="en-US"/>
              <a:t>date.</a:t>
            </a:r>
            <a:br>
              <a:rPr 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0A9B3-DD19-4190-8ACC-FE558568DD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7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Numbers on Pie Chart.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0A9B3-DD19-4190-8ACC-FE558568DD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1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0A9B3-DD19-4190-8ACC-FE558568DD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63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RPI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One of the key devices in our project.</a:t>
            </a:r>
          </a:p>
          <a:p>
            <a:r>
              <a:rPr lang="en-US" dirty="0">
                <a:cs typeface="Calibri"/>
              </a:rPr>
              <a:t>The device is a small, single-board computer that we used to handle the hardware side of the project.</a:t>
            </a:r>
          </a:p>
          <a:p>
            <a:r>
              <a:rPr lang="en-US" dirty="0">
                <a:cs typeface="Calibri"/>
              </a:rPr>
              <a:t>When we started working with this device, it became very clear why it was suggested by our client.</a:t>
            </a:r>
            <a:endParaRPr lang="en-US" dirty="0"/>
          </a:p>
          <a:p>
            <a:r>
              <a:rPr lang="en-US" dirty="0">
                <a:cs typeface="Calibri"/>
              </a:rPr>
              <a:t>We have quickly found that using this device had many advantages.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first advantage we realized was the availability of the device. Since the device was commonly used, there are a lot of documentation and tutorials available.</a:t>
            </a:r>
          </a:p>
          <a:p>
            <a:r>
              <a:rPr lang="en-US" dirty="0">
                <a:cs typeface="Calibri"/>
              </a:rPr>
              <a:t>Another benefit of using Raspberry Pi was it's flexibility. The device can handle many different tasks.</a:t>
            </a:r>
          </a:p>
          <a:p>
            <a:r>
              <a:rPr lang="en-US" dirty="0">
                <a:cs typeface="Calibri"/>
              </a:rPr>
              <a:t>The device also has a </a:t>
            </a:r>
            <a:r>
              <a:rPr lang="en-US" dirty="0" err="1">
                <a:cs typeface="Calibri"/>
              </a:rPr>
              <a:t>Gui</a:t>
            </a:r>
            <a:r>
              <a:rPr lang="en-US" dirty="0">
                <a:cs typeface="Calibri"/>
              </a:rPr>
              <a:t> interface, which makes it very easy to use the device for development purposes.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92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0A9B3-DD19-4190-8ACC-FE558568DD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8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Voice Command blue oval.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41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Redo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0A9B3-DD19-4190-8ACC-FE558568DD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1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Voice Command blue oval.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0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AVS then receives that event. </a:t>
            </a:r>
          </a:p>
          <a:p>
            <a:endParaRPr lang="en-US"/>
          </a:p>
          <a:p>
            <a:r>
              <a:rPr lang="en-US"/>
              <a:t>Within AVS, it supports features such as speech recognition and voice processing. </a:t>
            </a:r>
          </a:p>
          <a:p>
            <a:endParaRPr lang="en-US"/>
          </a:p>
          <a:p>
            <a:r>
              <a:rPr lang="en-US"/>
              <a:t>*Make Red Thicker*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857A8-099F-E84D-9D11-BD60887FE0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1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/>
              <a:t>6/1/20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6/1/20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6/1/20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8224893-DBDA-4BFA-9CE1-4BFE7CD0F8CF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9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17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0F84E2-2D7A-43CF-AC90-352A289A783A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34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6/1/20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72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01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6/1/20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52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6/1/20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75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8623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1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201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1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26106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1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7220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58714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9794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3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A77B6E1-634A-48DC-9E8B-D894023267EF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50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6/1/20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99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2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252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849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52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081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75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03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61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2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6/1/20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6728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641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740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62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659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681851"/>
            <a:ext cx="5156200" cy="73152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1248" y="2507550"/>
            <a:ext cx="5156200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5064" y="1681851"/>
            <a:ext cx="5157787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5064" y="2507550"/>
            <a:ext cx="5157787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6/1/20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6/1/20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6/1/20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039484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6/1/20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041136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6/1/20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/>
              <a:t>6/1/20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24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96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21" Type="http://schemas.openxmlformats.org/officeDocument/2006/relationships/customXml" Target="../ink/ink8.xml"/><Relationship Id="rId34" Type="http://schemas.openxmlformats.org/officeDocument/2006/relationships/image" Target="../media/image27.png"/><Relationship Id="rId7" Type="http://schemas.openxmlformats.org/officeDocument/2006/relationships/customXml" Target="../ink/ink1.xml"/><Relationship Id="rId12" Type="http://schemas.openxmlformats.org/officeDocument/2006/relationships/image" Target="../media/image16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customXml" Target="../ink/ink3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openxmlformats.org/officeDocument/2006/relationships/customXml" Target="../ink/ink16.xml"/><Relationship Id="rId5" Type="http://schemas.openxmlformats.org/officeDocument/2006/relationships/image" Target="../media/image12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customXml" Target="../ink/ink2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11.xml"/><Relationship Id="rId30" Type="http://schemas.openxmlformats.org/officeDocument/2006/relationships/image" Target="../media/image25.png"/><Relationship Id="rId35" Type="http://schemas.openxmlformats.org/officeDocument/2006/relationships/customXml" Target="../ink/ink15.xml"/><Relationship Id="rId8" Type="http://schemas.openxmlformats.org/officeDocument/2006/relationships/image" Target="../media/image14.png"/><Relationship Id="rId3" Type="http://schemas.openxmlformats.org/officeDocument/2006/relationships/hyperlink" Target="https://en.wikipedia.org/wiki/Raspberry_P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comments" Target="../comments/comment1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4632/us-amazon-echo-quarterly-installed-base/" TargetMode="External"/><Relationship Id="rId2" Type="http://schemas.openxmlformats.org/officeDocument/2006/relationships/hyperlink" Target="https://techcrunch.com/2020/02/10/nearly-70-of-u-s-smart-speaker-owners-use-amazon-echo-device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esignbundles.net/marco-livolsi/301556-microphone-icon?storeproduct=true&amp;store=marco-livolsi&amp;id=301556&amp;product=microphone-icon?storeproduct=true&amp;store=marco-livolsi&amp;id=301556&amp;product=microphone-ic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097A-489D-E043-BE73-A9ADFB9ED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774" y="-725050"/>
            <a:ext cx="6437789" cy="4720695"/>
          </a:xfrm>
        </p:spPr>
        <p:txBody>
          <a:bodyPr>
            <a:normAutofit/>
          </a:bodyPr>
          <a:lstStyle/>
          <a:p>
            <a:pPr algn="ctr"/>
            <a:r>
              <a:rPr lang="en-US" sz="7200"/>
              <a:t>Alexa Modular Adapter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7DD25-2528-B048-ADCC-1AFEBAC82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9667" y="1332346"/>
            <a:ext cx="3798498" cy="1489606"/>
          </a:xfrm>
        </p:spPr>
        <p:txBody>
          <a:bodyPr vert="horz" lIns="91440" tIns="0" rIns="91440" bIns="45720" rtlCol="0" anchor="t">
            <a:normAutofit/>
          </a:bodyPr>
          <a:lstStyle/>
          <a:p>
            <a:pPr algn="ctr"/>
            <a:r>
              <a:rPr lang="en-US"/>
              <a:t>Anon </a:t>
            </a:r>
            <a:r>
              <a:rPr lang="en-US" err="1"/>
              <a:t>Cheewakarn</a:t>
            </a:r>
            <a:endParaRPr lang="en-US"/>
          </a:p>
          <a:p>
            <a:pPr algn="ctr"/>
            <a:r>
              <a:rPr lang="en-US"/>
              <a:t>Christopher Gunter</a:t>
            </a:r>
          </a:p>
          <a:p>
            <a:pPr algn="ctr"/>
            <a:r>
              <a:rPr lang="en-US"/>
              <a:t>Kenneth Mai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6A39F-C97F-C943-B2BF-9CA6820E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07" y="1331168"/>
            <a:ext cx="2660904" cy="1037752"/>
          </a:xfrm>
          <a:prstGeom prst="rect">
            <a:avLst/>
          </a:prstGeom>
        </p:spPr>
      </p:pic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F78E421-978F-454A-BAB6-9E71D467E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2" y="3349337"/>
            <a:ext cx="2743200" cy="129540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0716045-26E6-46B8-B779-1C65AB1A6060}"/>
              </a:ext>
            </a:extLst>
          </p:cNvPr>
          <p:cNvSpPr txBox="1">
            <a:spLocks/>
          </p:cNvSpPr>
          <p:nvPr/>
        </p:nvSpPr>
        <p:spPr>
          <a:xfrm>
            <a:off x="3544410" y="2974110"/>
            <a:ext cx="3375936" cy="2043787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/>
              <a:t>Alexa For Everyone Team</a:t>
            </a:r>
          </a:p>
          <a:p>
            <a:pPr algn="ctr"/>
            <a:r>
              <a:rPr lang="en-US"/>
              <a:t>Sarah Caplener</a:t>
            </a:r>
          </a:p>
          <a:p>
            <a:pPr algn="ctr"/>
            <a:r>
              <a:rPr lang="en-US"/>
              <a:t>David Frerichs</a:t>
            </a:r>
          </a:p>
          <a:p>
            <a:pPr algn="ctr"/>
            <a:r>
              <a:rPr lang="en-US"/>
              <a:t>Ken </a:t>
            </a:r>
            <a:r>
              <a:rPr lang="en-US" err="1"/>
              <a:t>Karakotsios</a:t>
            </a:r>
            <a:endParaRPr lang="en-US"/>
          </a:p>
          <a:p>
            <a:pPr algn="ctr"/>
            <a:r>
              <a:rPr lang="en-US"/>
              <a:t>Kara Kytle</a:t>
            </a:r>
          </a:p>
          <a:p>
            <a:endParaRPr lang="en-US"/>
          </a:p>
          <a:p>
            <a:endParaRPr lang="en-US" sz="500"/>
          </a:p>
        </p:txBody>
      </p:sp>
    </p:spTree>
    <p:extLst>
      <p:ext uri="{BB962C8B-B14F-4D97-AF65-F5344CB8AC3E}">
        <p14:creationId xmlns:p14="http://schemas.microsoft.com/office/powerpoint/2010/main" val="286115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8F2F-EFC8-B345-B894-E2EE8EAF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     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E22DA-2CA4-4637-A7FC-0AEEEEE0B190}"/>
              </a:ext>
            </a:extLst>
          </p:cNvPr>
          <p:cNvSpPr txBox="1"/>
          <p:nvPr/>
        </p:nvSpPr>
        <p:spPr>
          <a:xfrm>
            <a:off x="10070592" y="6614668"/>
            <a:ext cx="2085975" cy="17462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84C01CC-1D9D-4A15-951B-8B284B174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575" y="864498"/>
            <a:ext cx="857250" cy="1092778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574A88EE-EE31-C647-B9BE-C56BCA6AC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197" y="2546645"/>
            <a:ext cx="6715606" cy="3953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ED209E-53B9-4E46-8827-82991A5351E8}"/>
                  </a:ext>
                </a:extLst>
              </p14:cNvPr>
              <p14:cNvContentPartPr/>
              <p14:nvPr/>
            </p14:nvContentPartPr>
            <p14:xfrm>
              <a:off x="2866200" y="4498680"/>
              <a:ext cx="2518200" cy="139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ED209E-53B9-4E46-8827-82991A5351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7200" y="4489682"/>
                <a:ext cx="2535840" cy="1412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2C202A-6130-144A-9DD3-9E6EE020A784}"/>
                  </a:ext>
                </a:extLst>
              </p14:cNvPr>
              <p14:cNvContentPartPr/>
              <p14:nvPr/>
            </p14:nvContentPartPr>
            <p14:xfrm>
              <a:off x="2921258" y="4333911"/>
              <a:ext cx="1436400" cy="97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2C202A-6130-144A-9DD3-9E6EE020A7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2258" y="4324908"/>
                <a:ext cx="1454040" cy="987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6D7F49-A0AE-C34F-8971-F802CF76D2B0}"/>
                  </a:ext>
                </a:extLst>
              </p14:cNvPr>
              <p14:cNvContentPartPr/>
              <p14:nvPr/>
            </p14:nvContentPartPr>
            <p14:xfrm>
              <a:off x="2883098" y="4267311"/>
              <a:ext cx="3209400" cy="198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6D7F49-A0AE-C34F-8971-F802CF76D2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74098" y="4258311"/>
                <a:ext cx="3227040" cy="20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9BC345A-5D8F-2B4C-B8A2-A9BB8CE386C3}"/>
                  </a:ext>
                </a:extLst>
              </p14:cNvPr>
              <p14:cNvContentPartPr/>
              <p14:nvPr/>
            </p14:nvContentPartPr>
            <p14:xfrm>
              <a:off x="2756018" y="4684191"/>
              <a:ext cx="1276200" cy="72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9BC345A-5D8F-2B4C-B8A2-A9BB8CE386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47018" y="4675187"/>
                <a:ext cx="1293840" cy="745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405D0C-8BBD-884F-8A75-B5C2D24525AE}"/>
                  </a:ext>
                </a:extLst>
              </p14:cNvPr>
              <p14:cNvContentPartPr/>
              <p14:nvPr/>
            </p14:nvContentPartPr>
            <p14:xfrm>
              <a:off x="2558738" y="4440111"/>
              <a:ext cx="1090440" cy="549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405D0C-8BBD-884F-8A75-B5C2D2452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49738" y="4431117"/>
                <a:ext cx="1108080" cy="56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61984F-1320-1840-926A-34396636C841}"/>
                  </a:ext>
                </a:extLst>
              </p14:cNvPr>
              <p14:cNvContentPartPr/>
              <p14:nvPr/>
            </p14:nvContentPartPr>
            <p14:xfrm>
              <a:off x="4778138" y="5750511"/>
              <a:ext cx="1935360" cy="767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61984F-1320-1840-926A-34396636C8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69140" y="5741511"/>
                <a:ext cx="1952997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93D28C-9866-DB48-9894-FD96D606DA8F}"/>
                  </a:ext>
                </a:extLst>
              </p14:cNvPr>
              <p14:cNvContentPartPr/>
              <p14:nvPr/>
            </p14:nvContentPartPr>
            <p14:xfrm>
              <a:off x="6471578" y="6109071"/>
              <a:ext cx="700560" cy="247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93D28C-9866-DB48-9894-FD96D606DA8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62578" y="6100071"/>
                <a:ext cx="718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282C5F-78E2-F54A-B6AC-8446FF4A1D94}"/>
                  </a:ext>
                </a:extLst>
              </p14:cNvPr>
              <p14:cNvContentPartPr/>
              <p14:nvPr/>
            </p14:nvContentPartPr>
            <p14:xfrm>
              <a:off x="6378338" y="6033111"/>
              <a:ext cx="1486080" cy="690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282C5F-78E2-F54A-B6AC-8446FF4A1D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69338" y="6024111"/>
                <a:ext cx="150372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E22027-A1EE-B14E-A35B-1E1D95C4A91E}"/>
                  </a:ext>
                </a:extLst>
              </p14:cNvPr>
              <p14:cNvContentPartPr/>
              <p14:nvPr/>
            </p14:nvContentPartPr>
            <p14:xfrm>
              <a:off x="2496098" y="5009991"/>
              <a:ext cx="6776280" cy="1422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E22027-A1EE-B14E-A35B-1E1D95C4A91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87098" y="5000989"/>
                <a:ext cx="6793919" cy="144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D78DE6-9937-0844-B6A7-0A241FF379E4}"/>
                  </a:ext>
                </a:extLst>
              </p14:cNvPr>
              <p14:cNvContentPartPr/>
              <p14:nvPr/>
            </p14:nvContentPartPr>
            <p14:xfrm>
              <a:off x="8077538" y="5246151"/>
              <a:ext cx="961920" cy="295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D78DE6-9937-0844-B6A7-0A241FF379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8538" y="5237162"/>
                <a:ext cx="979560" cy="313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EFF68F-F796-F94B-AA10-AF116E334271}"/>
                  </a:ext>
                </a:extLst>
              </p14:cNvPr>
              <p14:cNvContentPartPr/>
              <p14:nvPr/>
            </p14:nvContentPartPr>
            <p14:xfrm>
              <a:off x="6397418" y="4978671"/>
              <a:ext cx="3017160" cy="1483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EFF68F-F796-F94B-AA10-AF116E3342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88418" y="4969671"/>
                <a:ext cx="3034800" cy="15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7EFDD0C-EB3F-294F-8A0D-F42A55BAE98D}"/>
                  </a:ext>
                </a:extLst>
              </p14:cNvPr>
              <p14:cNvContentPartPr/>
              <p14:nvPr/>
            </p14:nvContentPartPr>
            <p14:xfrm>
              <a:off x="6914738" y="5242551"/>
              <a:ext cx="2124360" cy="1056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7EFDD0C-EB3F-294F-8A0D-F42A55BAE98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05740" y="5233548"/>
                <a:ext cx="2141997" cy="1073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CD20EB-8F72-254A-9E81-CADE183503DC}"/>
                  </a:ext>
                </a:extLst>
              </p14:cNvPr>
              <p14:cNvContentPartPr/>
              <p14:nvPr/>
            </p14:nvContentPartPr>
            <p14:xfrm>
              <a:off x="2955098" y="4394031"/>
              <a:ext cx="528120" cy="255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CD20EB-8F72-254A-9E81-CADE183503D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46098" y="4385018"/>
                <a:ext cx="545760" cy="272905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C7F645F-A3BF-304E-8E8A-ECEFF7D9626D}"/>
              </a:ext>
            </a:extLst>
          </p:cNvPr>
          <p:cNvGrpSpPr/>
          <p:nvPr/>
        </p:nvGrpSpPr>
        <p:grpSpPr>
          <a:xfrm>
            <a:off x="4208978" y="5180271"/>
            <a:ext cx="3360600" cy="1576800"/>
            <a:chOff x="4208978" y="5180271"/>
            <a:chExt cx="3360600" cy="157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37104E-7137-A64D-938E-91F6583795E4}"/>
                    </a:ext>
                  </a:extLst>
                </p14:cNvPr>
                <p14:cNvContentPartPr/>
                <p14:nvPr/>
              </p14:nvContentPartPr>
              <p14:xfrm>
                <a:off x="4208978" y="5180271"/>
                <a:ext cx="993960" cy="68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37104E-7137-A64D-938E-91F6583795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99978" y="5171271"/>
                  <a:ext cx="101160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974534-1CC1-E747-A6EA-F741AEA60E7B}"/>
                    </a:ext>
                  </a:extLst>
                </p14:cNvPr>
                <p14:cNvContentPartPr/>
                <p14:nvPr/>
              </p14:nvContentPartPr>
              <p14:xfrm>
                <a:off x="4241018" y="5242191"/>
                <a:ext cx="895320" cy="64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974534-1CC1-E747-A6EA-F741AEA60E7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32018" y="5233196"/>
                  <a:ext cx="912960" cy="666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3254838-C0C1-134B-8BA3-1E399E99D753}"/>
                    </a:ext>
                  </a:extLst>
                </p14:cNvPr>
                <p14:cNvContentPartPr/>
                <p14:nvPr/>
              </p14:nvContentPartPr>
              <p14:xfrm>
                <a:off x="4788578" y="5661951"/>
                <a:ext cx="2781000" cy="109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3254838-C0C1-134B-8BA3-1E399E99D75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79578" y="5652951"/>
                  <a:ext cx="2798640" cy="11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1706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3401-F214-1E40-A1B8-86884911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quick look. 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4403F425-1A9C-4147-BCE1-52C2BE8D6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690" y="4524372"/>
            <a:ext cx="4126312" cy="24289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E29877-E4A1-6A41-BA19-94A1CA3A7DAC}"/>
              </a:ext>
            </a:extLst>
          </p:cNvPr>
          <p:cNvCxnSpPr>
            <a:cxnSpLocks/>
          </p:cNvCxnSpPr>
          <p:nvPr/>
        </p:nvCxnSpPr>
        <p:spPr>
          <a:xfrm>
            <a:off x="8464305" y="5761108"/>
            <a:ext cx="127994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46ABCD-46E8-0545-B28F-2004EDABD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44" t="10417" r="34635" b="14432"/>
          <a:stretch/>
        </p:blipFill>
        <p:spPr>
          <a:xfrm>
            <a:off x="46099" y="3550259"/>
            <a:ext cx="2290696" cy="33077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006CBE-BF11-0646-97E4-5596A1A2CED7}"/>
              </a:ext>
            </a:extLst>
          </p:cNvPr>
          <p:cNvCxnSpPr>
            <a:cxnSpLocks/>
          </p:cNvCxnSpPr>
          <p:nvPr/>
        </p:nvCxnSpPr>
        <p:spPr>
          <a:xfrm>
            <a:off x="2689057" y="5696308"/>
            <a:ext cx="127994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3929646-FE5C-1247-8318-6882A016961C}"/>
              </a:ext>
            </a:extLst>
          </p:cNvPr>
          <p:cNvSpPr/>
          <p:nvPr/>
        </p:nvSpPr>
        <p:spPr>
          <a:xfrm rot="2913082">
            <a:off x="1455303" y="4495838"/>
            <a:ext cx="685113" cy="685113"/>
          </a:xfrm>
          <a:prstGeom prst="arc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D34F64E4-2A5F-CC42-A29B-8A21143B4ADA}"/>
              </a:ext>
            </a:extLst>
          </p:cNvPr>
          <p:cNvSpPr/>
          <p:nvPr/>
        </p:nvSpPr>
        <p:spPr>
          <a:xfrm rot="2913082">
            <a:off x="1086105" y="4135888"/>
            <a:ext cx="1329424" cy="1329424"/>
          </a:xfrm>
          <a:prstGeom prst="arc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ball&#10;&#10;Description automatically generated">
            <a:extLst>
              <a:ext uri="{FF2B5EF4-FFF2-40B4-BE49-F238E27FC236}">
                <a16:creationId xmlns:a16="http://schemas.microsoft.com/office/drawing/2014/main" id="{B4540788-7664-864C-90A5-426A8D33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19" r="5048" b="7265"/>
          <a:stretch/>
        </p:blipFill>
        <p:spPr>
          <a:xfrm>
            <a:off x="5263167" y="1988317"/>
            <a:ext cx="1546002" cy="12952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F8E791-063E-3A44-9718-FEF1A81CFC69}"/>
              </a:ext>
            </a:extLst>
          </p:cNvPr>
          <p:cNvCxnSpPr>
            <a:cxnSpLocks/>
          </p:cNvCxnSpPr>
          <p:nvPr/>
        </p:nvCxnSpPr>
        <p:spPr>
          <a:xfrm>
            <a:off x="6033043" y="3429000"/>
            <a:ext cx="0" cy="86996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furniture, table, worktable&#10;&#10;Description automatically generated">
            <a:extLst>
              <a:ext uri="{FF2B5EF4-FFF2-40B4-BE49-F238E27FC236}">
                <a16:creationId xmlns:a16="http://schemas.microsoft.com/office/drawing/2014/main" id="{E3444F16-716B-5342-B984-1C4E5B9FD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0" y="4178694"/>
            <a:ext cx="2781300" cy="2781300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DCDE4A00-BB7E-804C-BA22-1B53F444B159}"/>
              </a:ext>
            </a:extLst>
          </p:cNvPr>
          <p:cNvSpPr/>
          <p:nvPr/>
        </p:nvSpPr>
        <p:spPr>
          <a:xfrm rot="2913082">
            <a:off x="889137" y="3890496"/>
            <a:ext cx="1820208" cy="1820208"/>
          </a:xfrm>
          <a:prstGeom prst="arc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6100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41316F59-A74A-584D-9A1F-A5F5C2C7FED1}"/>
              </a:ext>
            </a:extLst>
          </p:cNvPr>
          <p:cNvSpPr/>
          <p:nvPr/>
        </p:nvSpPr>
        <p:spPr>
          <a:xfrm>
            <a:off x="3546764" y="397164"/>
            <a:ext cx="1921163" cy="526472"/>
          </a:xfrm>
          <a:prstGeom prst="frame">
            <a:avLst/>
          </a:prstGeom>
          <a:noFill/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A6DA9-8C2F-9C43-9CC8-D55379D72216}"/>
              </a:ext>
            </a:extLst>
          </p:cNvPr>
          <p:cNvSpPr/>
          <p:nvPr/>
        </p:nvSpPr>
        <p:spPr>
          <a:xfrm>
            <a:off x="-199849" y="-127322"/>
            <a:ext cx="12413898" cy="698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660F9ADD-D8A2-B24A-8AE9-3E9AD2A7C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/>
          <a:stretch/>
        </p:blipFill>
        <p:spPr>
          <a:xfrm>
            <a:off x="0" y="155865"/>
            <a:ext cx="12037570" cy="62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1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>
            <a:extLst>
              <a:ext uri="{FF2B5EF4-FFF2-40B4-BE49-F238E27FC236}">
                <a16:creationId xmlns:a16="http://schemas.microsoft.com/office/drawing/2014/main" id="{1564E440-26FF-764C-92C1-2CCF65DA2F58}"/>
              </a:ext>
            </a:extLst>
          </p:cNvPr>
          <p:cNvSpPr/>
          <p:nvPr/>
        </p:nvSpPr>
        <p:spPr>
          <a:xfrm>
            <a:off x="3546764" y="397164"/>
            <a:ext cx="1921163" cy="526472"/>
          </a:xfrm>
          <a:prstGeom prst="frame">
            <a:avLst/>
          </a:prstGeom>
          <a:noFill/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EB2028-6A03-234B-849F-31475AF6CB09}"/>
              </a:ext>
            </a:extLst>
          </p:cNvPr>
          <p:cNvSpPr/>
          <p:nvPr/>
        </p:nvSpPr>
        <p:spPr>
          <a:xfrm>
            <a:off x="-199849" y="-127322"/>
            <a:ext cx="12413898" cy="698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A0F81709-014D-9041-A924-BBB39E147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/>
          <a:stretch/>
        </p:blipFill>
        <p:spPr>
          <a:xfrm>
            <a:off x="0" y="155865"/>
            <a:ext cx="12037570" cy="6255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7DE145-1D70-D444-A674-C887E98F9325}"/>
              </a:ext>
            </a:extLst>
          </p:cNvPr>
          <p:cNvSpPr txBox="1"/>
          <p:nvPr/>
        </p:nvSpPr>
        <p:spPr>
          <a:xfrm>
            <a:off x="114299" y="3527357"/>
            <a:ext cx="1513995" cy="50970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>
            <a:extLst>
              <a:ext uri="{FF2B5EF4-FFF2-40B4-BE49-F238E27FC236}">
                <a16:creationId xmlns:a16="http://schemas.microsoft.com/office/drawing/2014/main" id="{44165A37-F033-1B45-B093-80A1554BB428}"/>
              </a:ext>
            </a:extLst>
          </p:cNvPr>
          <p:cNvSpPr/>
          <p:nvPr/>
        </p:nvSpPr>
        <p:spPr>
          <a:xfrm rot="2913082">
            <a:off x="1762387" y="4495838"/>
            <a:ext cx="685113" cy="685113"/>
          </a:xfrm>
          <a:prstGeom prst="arc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B0B3B46-AEBB-5F47-906E-29510AEE2FBA}"/>
              </a:ext>
            </a:extLst>
          </p:cNvPr>
          <p:cNvSpPr/>
          <p:nvPr/>
        </p:nvSpPr>
        <p:spPr>
          <a:xfrm rot="2913082">
            <a:off x="1393189" y="4135888"/>
            <a:ext cx="1329424" cy="1329424"/>
          </a:xfrm>
          <a:prstGeom prst="arc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C1F74E67-DFE4-E349-9B23-44ADE1AD68DC}"/>
              </a:ext>
            </a:extLst>
          </p:cNvPr>
          <p:cNvSpPr/>
          <p:nvPr/>
        </p:nvSpPr>
        <p:spPr>
          <a:xfrm rot="2913082">
            <a:off x="1196221" y="3890496"/>
            <a:ext cx="1820208" cy="1820208"/>
          </a:xfrm>
          <a:prstGeom prst="arc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BB214-5F4F-3346-B954-2BF6B070C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44" t="10417" r="34635" b="14432"/>
          <a:stretch/>
        </p:blipFill>
        <p:spPr>
          <a:xfrm>
            <a:off x="0" y="3550259"/>
            <a:ext cx="2290696" cy="330774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829509-7C7C-744F-9C4B-D06A07D73B5F}"/>
              </a:ext>
            </a:extLst>
          </p:cNvPr>
          <p:cNvCxnSpPr>
            <a:cxnSpLocks/>
          </p:cNvCxnSpPr>
          <p:nvPr/>
        </p:nvCxnSpPr>
        <p:spPr>
          <a:xfrm>
            <a:off x="2996141" y="5738840"/>
            <a:ext cx="127994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059AE5-2384-E745-8E72-8DA5640B2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84" y="3957386"/>
            <a:ext cx="2729053" cy="2729053"/>
          </a:xfrm>
          <a:prstGeom prst="rect">
            <a:avLst/>
          </a:prstGeom>
        </p:spPr>
      </p:pic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10AF5FD9-9879-C847-AF46-2DAAB6B44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286" y="4421883"/>
            <a:ext cx="4126312" cy="242893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EC020-B133-C44C-83A1-776354CB3B21}"/>
              </a:ext>
            </a:extLst>
          </p:cNvPr>
          <p:cNvCxnSpPr>
            <a:cxnSpLocks/>
          </p:cNvCxnSpPr>
          <p:nvPr/>
        </p:nvCxnSpPr>
        <p:spPr>
          <a:xfrm>
            <a:off x="6610343" y="5736124"/>
            <a:ext cx="127994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6337745E-5CFF-CA4B-A1B5-6CA1A223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Communicates with Alexa</a:t>
            </a:r>
          </a:p>
        </p:txBody>
      </p:sp>
    </p:spTree>
    <p:extLst>
      <p:ext uri="{BB962C8B-B14F-4D97-AF65-F5344CB8AC3E}">
        <p14:creationId xmlns:p14="http://schemas.microsoft.com/office/powerpoint/2010/main" val="252491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>
            <a:extLst>
              <a:ext uri="{FF2B5EF4-FFF2-40B4-BE49-F238E27FC236}">
                <a16:creationId xmlns:a16="http://schemas.microsoft.com/office/drawing/2014/main" id="{1564E440-26FF-764C-92C1-2CCF65DA2F58}"/>
              </a:ext>
            </a:extLst>
          </p:cNvPr>
          <p:cNvSpPr/>
          <p:nvPr/>
        </p:nvSpPr>
        <p:spPr>
          <a:xfrm>
            <a:off x="3546764" y="397164"/>
            <a:ext cx="1921163" cy="526472"/>
          </a:xfrm>
          <a:prstGeom prst="frame">
            <a:avLst/>
          </a:prstGeom>
          <a:noFill/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815BEB7-47AA-0F46-82DD-164DF5805981}"/>
              </a:ext>
            </a:extLst>
          </p:cNvPr>
          <p:cNvSpPr/>
          <p:nvPr/>
        </p:nvSpPr>
        <p:spPr>
          <a:xfrm>
            <a:off x="3546764" y="397164"/>
            <a:ext cx="1921163" cy="526472"/>
          </a:xfrm>
          <a:prstGeom prst="frame">
            <a:avLst/>
          </a:prstGeom>
          <a:noFill/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F2F196-DE25-0D46-9C48-725A1E9F428C}"/>
              </a:ext>
            </a:extLst>
          </p:cNvPr>
          <p:cNvSpPr/>
          <p:nvPr/>
        </p:nvSpPr>
        <p:spPr>
          <a:xfrm>
            <a:off x="-199849" y="-127322"/>
            <a:ext cx="12413898" cy="698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C8C7905E-507F-CD44-ADB9-FDB2BD2B6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/>
          <a:stretch/>
        </p:blipFill>
        <p:spPr>
          <a:xfrm>
            <a:off x="0" y="155865"/>
            <a:ext cx="12037570" cy="6255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085D5-5E3F-1A4C-AF0C-5F73ADE38574}"/>
              </a:ext>
            </a:extLst>
          </p:cNvPr>
          <p:cNvSpPr txBox="1"/>
          <p:nvPr/>
        </p:nvSpPr>
        <p:spPr>
          <a:xfrm>
            <a:off x="114299" y="3527357"/>
            <a:ext cx="1513995" cy="50970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8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13B5DA-3575-4F46-9510-BDF3A19E2563}"/>
              </a:ext>
            </a:extLst>
          </p:cNvPr>
          <p:cNvSpPr/>
          <p:nvPr/>
        </p:nvSpPr>
        <p:spPr>
          <a:xfrm>
            <a:off x="-221898" y="-127322"/>
            <a:ext cx="12413898" cy="698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E798AF85-65C8-AF40-A65A-0EE0CC93C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/>
          <a:stretch/>
        </p:blipFill>
        <p:spPr>
          <a:xfrm>
            <a:off x="0" y="155865"/>
            <a:ext cx="12037570" cy="6255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05B973-4BDF-0348-A45E-E36C40869DAA}"/>
              </a:ext>
            </a:extLst>
          </p:cNvPr>
          <p:cNvSpPr txBox="1"/>
          <p:nvPr/>
        </p:nvSpPr>
        <p:spPr>
          <a:xfrm>
            <a:off x="3726873" y="2266526"/>
            <a:ext cx="1104900" cy="3282219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8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04D1E3-5935-494F-8F23-9655545BCA34}"/>
              </a:ext>
            </a:extLst>
          </p:cNvPr>
          <p:cNvSpPr/>
          <p:nvPr/>
        </p:nvSpPr>
        <p:spPr>
          <a:xfrm>
            <a:off x="-199849" y="-127322"/>
            <a:ext cx="12413898" cy="698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E55D3E39-2415-594F-8B20-4D4D12808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/>
          <a:stretch/>
        </p:blipFill>
        <p:spPr>
          <a:xfrm>
            <a:off x="0" y="155865"/>
            <a:ext cx="12037570" cy="6255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0CB7D9-A5A4-1741-9BCA-C72059F9203A}"/>
              </a:ext>
            </a:extLst>
          </p:cNvPr>
          <p:cNvSpPr txBox="1"/>
          <p:nvPr/>
        </p:nvSpPr>
        <p:spPr>
          <a:xfrm>
            <a:off x="3521373" y="220133"/>
            <a:ext cx="1466263" cy="112029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3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3B613-4C75-D14A-9917-94671A4F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089" y="731612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/>
              <a:t>Alexa Voice Service (AVS)   </a:t>
            </a:r>
            <a:endParaRPr lang="en-US" dirty="0"/>
          </a:p>
        </p:txBody>
      </p:sp>
      <p:pic>
        <p:nvPicPr>
          <p:cNvPr id="13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412CB1B8-8FBF-479A-85BC-2ADC5934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13" y="497064"/>
            <a:ext cx="1762125" cy="176212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1410C24B-2EA7-0D46-875C-4D2BFDF62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0" y="2860699"/>
            <a:ext cx="4134185" cy="2433569"/>
          </a:xfrm>
          <a:prstGeom prst="rect">
            <a:avLst/>
          </a:prstGeom>
        </p:spPr>
      </p:pic>
      <p:pic>
        <p:nvPicPr>
          <p:cNvPr id="8" name="Picture 7" descr="A picture containing ball&#10;&#10;Description automatically generated">
            <a:extLst>
              <a:ext uri="{FF2B5EF4-FFF2-40B4-BE49-F238E27FC236}">
                <a16:creationId xmlns:a16="http://schemas.microsoft.com/office/drawing/2014/main" id="{F17D6AD5-1140-3A45-B6FC-B5E0542B9D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19" r="5048" b="7265"/>
          <a:stretch/>
        </p:blipFill>
        <p:spPr>
          <a:xfrm>
            <a:off x="8968067" y="3117250"/>
            <a:ext cx="2225361" cy="18644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995F8E-7B7D-924D-87E0-51304FA622DE}"/>
              </a:ext>
            </a:extLst>
          </p:cNvPr>
          <p:cNvCxnSpPr>
            <a:cxnSpLocks/>
          </p:cNvCxnSpPr>
          <p:nvPr/>
        </p:nvCxnSpPr>
        <p:spPr>
          <a:xfrm>
            <a:off x="5186635" y="3857528"/>
            <a:ext cx="33623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FF9C66-A47A-3840-AB69-3A31E5E1533A}"/>
              </a:ext>
            </a:extLst>
          </p:cNvPr>
          <p:cNvCxnSpPr>
            <a:cxnSpLocks/>
          </p:cNvCxnSpPr>
          <p:nvPr/>
        </p:nvCxnSpPr>
        <p:spPr>
          <a:xfrm flipH="1">
            <a:off x="5164283" y="4571743"/>
            <a:ext cx="3356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485BC8-D546-4F40-894B-7D277704CAAF}"/>
              </a:ext>
            </a:extLst>
          </p:cNvPr>
          <p:cNvSpPr txBox="1"/>
          <p:nvPr/>
        </p:nvSpPr>
        <p:spPr>
          <a:xfrm>
            <a:off x="5480628" y="3238996"/>
            <a:ext cx="299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Client’s Audio Request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B3CA1B-F30D-4941-9506-6EAEC45BA55D}"/>
              </a:ext>
            </a:extLst>
          </p:cNvPr>
          <p:cNvSpPr txBox="1"/>
          <p:nvPr/>
        </p:nvSpPr>
        <p:spPr>
          <a:xfrm>
            <a:off x="5858110" y="4800773"/>
            <a:ext cx="245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ID Intent</a:t>
            </a:r>
          </a:p>
        </p:txBody>
      </p:sp>
    </p:spTree>
    <p:extLst>
      <p:ext uri="{BB962C8B-B14F-4D97-AF65-F5344CB8AC3E}">
        <p14:creationId xmlns:p14="http://schemas.microsoft.com/office/powerpoint/2010/main" val="20328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3629-5E6A-9C4B-8D19-031386D3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Alexa cloud?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A69FF-D09A-184F-BBFF-AC77594EB416}"/>
              </a:ext>
            </a:extLst>
          </p:cNvPr>
          <p:cNvSpPr/>
          <p:nvPr/>
        </p:nvSpPr>
        <p:spPr>
          <a:xfrm>
            <a:off x="1407302" y="3316790"/>
            <a:ext cx="1419225" cy="1157288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Translates utterance to text.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41D462-89AB-4C4D-B7BD-3811E8B64304}"/>
              </a:ext>
            </a:extLst>
          </p:cNvPr>
          <p:cNvSpPr/>
          <p:nvPr/>
        </p:nvSpPr>
        <p:spPr>
          <a:xfrm>
            <a:off x="4059654" y="3331433"/>
            <a:ext cx="1419225" cy="1157288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Finds intent from the speech recognized.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5099D-347D-6A4C-B90D-F0E4405D4D12}"/>
              </a:ext>
            </a:extLst>
          </p:cNvPr>
          <p:cNvSpPr/>
          <p:nvPr/>
        </p:nvSpPr>
        <p:spPr>
          <a:xfrm>
            <a:off x="6707515" y="3331433"/>
            <a:ext cx="1419225" cy="1157288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Maps that intent to a specific skill in the Alexa Cloud.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31881F-4E10-A24C-AEF7-B8B482F6AEEC}"/>
              </a:ext>
            </a:extLst>
          </p:cNvPr>
          <p:cNvSpPr/>
          <p:nvPr/>
        </p:nvSpPr>
        <p:spPr>
          <a:xfrm>
            <a:off x="9486005" y="3337174"/>
            <a:ext cx="1419225" cy="1157288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Translates text response from Alexa to audio speech.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BBAE8C-B259-7041-997E-4F2C6ED4429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26527" y="3895434"/>
            <a:ext cx="1233127" cy="14643"/>
          </a:xfrm>
          <a:prstGeom prst="straightConnector1">
            <a:avLst/>
          </a:prstGeom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BA9448-9D8F-AC40-9EDE-B45E4494C77B}"/>
              </a:ext>
            </a:extLst>
          </p:cNvPr>
          <p:cNvCxnSpPr>
            <a:cxnSpLocks/>
          </p:cNvCxnSpPr>
          <p:nvPr/>
        </p:nvCxnSpPr>
        <p:spPr>
          <a:xfrm>
            <a:off x="5476634" y="3901175"/>
            <a:ext cx="1233127" cy="14643"/>
          </a:xfrm>
          <a:prstGeom prst="straightConnector1">
            <a:avLst/>
          </a:prstGeom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92AC76-17C8-0343-BFA9-C2D76E759A0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126740" y="3910077"/>
            <a:ext cx="1359265" cy="5741"/>
          </a:xfrm>
          <a:prstGeom prst="straightConnector1">
            <a:avLst/>
          </a:prstGeom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55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truck&#10;&#10;Description automatically generated">
            <a:extLst>
              <a:ext uri="{FF2B5EF4-FFF2-40B4-BE49-F238E27FC236}">
                <a16:creationId xmlns:a16="http://schemas.microsoft.com/office/drawing/2014/main" id="{0AF4C5DC-5B9A-6346-9631-C887BD44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49" y="4083165"/>
            <a:ext cx="3751199" cy="2110050"/>
          </a:xfrm>
          <a:prstGeom prst="rect">
            <a:avLst/>
          </a:prstGeom>
        </p:spPr>
      </p:pic>
      <p:pic>
        <p:nvPicPr>
          <p:cNvPr id="5" name="Picture 4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87A2C324-9F67-254D-AF6D-A67AFA75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98" y="4083165"/>
            <a:ext cx="4119153" cy="211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71C3E-DF26-8E4A-9954-9C8D72025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0" y="1489538"/>
            <a:ext cx="7531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07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04D1E3-5935-494F-8F23-9655545BCA34}"/>
              </a:ext>
            </a:extLst>
          </p:cNvPr>
          <p:cNvSpPr/>
          <p:nvPr/>
        </p:nvSpPr>
        <p:spPr>
          <a:xfrm>
            <a:off x="-199849" y="-127322"/>
            <a:ext cx="12413898" cy="698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EA37F7A3-D18E-814C-9B1F-9556A5A94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/>
          <a:stretch/>
        </p:blipFill>
        <p:spPr>
          <a:xfrm>
            <a:off x="0" y="155865"/>
            <a:ext cx="12037570" cy="6255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3EDF7-3851-AE4B-A995-BD906266F05D}"/>
              </a:ext>
            </a:extLst>
          </p:cNvPr>
          <p:cNvSpPr txBox="1"/>
          <p:nvPr/>
        </p:nvSpPr>
        <p:spPr>
          <a:xfrm>
            <a:off x="3521373" y="220133"/>
            <a:ext cx="1466263" cy="112029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3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13B5DA-3575-4F46-9510-BDF3A19E2563}"/>
              </a:ext>
            </a:extLst>
          </p:cNvPr>
          <p:cNvSpPr/>
          <p:nvPr/>
        </p:nvSpPr>
        <p:spPr>
          <a:xfrm>
            <a:off x="-221898" y="-127322"/>
            <a:ext cx="12413898" cy="698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1D23EF7A-D56D-0E46-B983-422A5C14B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/>
          <a:stretch/>
        </p:blipFill>
        <p:spPr>
          <a:xfrm>
            <a:off x="0" y="155865"/>
            <a:ext cx="12037570" cy="6255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4F830-10DB-BB42-BAB5-12706396FAEA}"/>
              </a:ext>
            </a:extLst>
          </p:cNvPr>
          <p:cNvSpPr txBox="1"/>
          <p:nvPr/>
        </p:nvSpPr>
        <p:spPr>
          <a:xfrm>
            <a:off x="3726873" y="2266526"/>
            <a:ext cx="1104900" cy="3282219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CF14AF-2E1E-DE4E-9076-BE55BBDBA9A7}"/>
              </a:ext>
            </a:extLst>
          </p:cNvPr>
          <p:cNvSpPr/>
          <p:nvPr/>
        </p:nvSpPr>
        <p:spPr>
          <a:xfrm>
            <a:off x="-199849" y="-127322"/>
            <a:ext cx="12413898" cy="698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EDC40164-FDFC-BF47-9B0D-4C1B9E73B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/>
          <a:stretch/>
        </p:blipFill>
        <p:spPr>
          <a:xfrm>
            <a:off x="0" y="155865"/>
            <a:ext cx="12037570" cy="6255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626284-0306-C048-90CE-2AD2CDAB32A4}"/>
              </a:ext>
            </a:extLst>
          </p:cNvPr>
          <p:cNvSpPr txBox="1"/>
          <p:nvPr/>
        </p:nvSpPr>
        <p:spPr>
          <a:xfrm>
            <a:off x="4852555" y="2265218"/>
            <a:ext cx="1111827" cy="3304309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591040-C921-9B48-A5F2-C49502F61247}"/>
              </a:ext>
            </a:extLst>
          </p:cNvPr>
          <p:cNvSpPr/>
          <p:nvPr/>
        </p:nvSpPr>
        <p:spPr>
          <a:xfrm>
            <a:off x="-199849" y="-127322"/>
            <a:ext cx="12413898" cy="698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monitor, screen, television&#10;&#10;Description automatically generated">
            <a:extLst>
              <a:ext uri="{FF2B5EF4-FFF2-40B4-BE49-F238E27FC236}">
                <a16:creationId xmlns:a16="http://schemas.microsoft.com/office/drawing/2014/main" id="{D30404E8-7210-C84E-A42E-AB80C93B60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/>
          <a:stretch/>
        </p:blipFill>
        <p:spPr>
          <a:xfrm>
            <a:off x="0" y="155865"/>
            <a:ext cx="12037570" cy="6255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626284-0306-C048-90CE-2AD2CDAB32A4}"/>
              </a:ext>
            </a:extLst>
          </p:cNvPr>
          <p:cNvSpPr txBox="1"/>
          <p:nvPr/>
        </p:nvSpPr>
        <p:spPr>
          <a:xfrm>
            <a:off x="6619010" y="2244436"/>
            <a:ext cx="5444835" cy="3345873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2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1989A-CA9E-D547-99CF-35794758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Pluggable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B094A-80E8-614A-BA3B-237EF40FC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RJ45 for Motorized Table</a:t>
            </a:r>
          </a:p>
          <a:p>
            <a:pPr>
              <a:lnSpc>
                <a:spcPct val="150000"/>
              </a:lnSpc>
            </a:pPr>
            <a:r>
              <a:rPr lang="en-US"/>
              <a:t>Audio Jack for Musical Toy</a:t>
            </a:r>
          </a:p>
        </p:txBody>
      </p:sp>
      <p:pic>
        <p:nvPicPr>
          <p:cNvPr id="13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F653595-78E9-4072-8740-D999CD6FC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7" r="315" b="-337"/>
          <a:stretch/>
        </p:blipFill>
        <p:spPr>
          <a:xfrm>
            <a:off x="6589569" y="2234945"/>
            <a:ext cx="4772259" cy="42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E43A-07D9-E143-94C7-16D56C32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60" y="764373"/>
            <a:ext cx="10429240" cy="1293028"/>
          </a:xfrm>
        </p:spPr>
        <p:txBody>
          <a:bodyPr/>
          <a:lstStyle/>
          <a:p>
            <a:r>
              <a:rPr lang="en-US"/>
              <a:t>Minimum </a:t>
            </a:r>
            <a:r>
              <a:rPr lang="en-US" strike="sngStrike"/>
              <a:t>Viable</a:t>
            </a:r>
            <a:r>
              <a:rPr lang="en-US"/>
              <a:t> Loveable Product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3D07D-7709-F042-9493-CC853ACAF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Enable </a:t>
            </a:r>
            <a:r>
              <a:rPr lang="en-US" dirty="0"/>
              <a:t>voice commands to the Alexa Modular Adapter to control </a:t>
            </a:r>
            <a:r>
              <a:rPr lang="en-US"/>
              <a:t>different devices: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Adjusting the height of a motorized table.</a:t>
            </a:r>
          </a:p>
          <a:p>
            <a:pPr lvl="1">
              <a:lnSpc>
                <a:spcPct val="150000"/>
              </a:lnSpc>
            </a:pPr>
            <a:r>
              <a:rPr lang="en-US"/>
              <a:t>Changing the song</a:t>
            </a:r>
            <a:r>
              <a:rPr lang="en-US" dirty="0"/>
              <a:t> being played on a musical toy.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Setup by voice</a:t>
            </a:r>
          </a:p>
        </p:txBody>
      </p:sp>
    </p:spTree>
    <p:extLst>
      <p:ext uri="{BB962C8B-B14F-4D97-AF65-F5344CB8AC3E}">
        <p14:creationId xmlns:p14="http://schemas.microsoft.com/office/powerpoint/2010/main" val="161672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EBB9-A3FF-DF47-84CD-86D9EE2B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7042-CB25-324C-A150-74AA7737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Expand compatibility with different appliances including IR/RF control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1B99-9087-AD40-939C-FB2C17B1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5410-802D-E84E-BC88-12F5EA61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Alexa Platform</a:t>
            </a:r>
          </a:p>
          <a:p>
            <a:pPr>
              <a:lnSpc>
                <a:spcPct val="150000"/>
              </a:lnSpc>
            </a:pPr>
            <a:r>
              <a:rPr lang="en-US" dirty="0"/>
              <a:t>Tradeoffs between different design implementations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6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FF39-9ADE-5B4D-869A-9C6B825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8432-B706-A04D-A61C-157B989D6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want to thank Sarah </a:t>
            </a:r>
            <a:r>
              <a:rPr lang="en-US" sz="2400"/>
              <a:t>Caplener</a:t>
            </a:r>
            <a:r>
              <a:rPr lang="en-US" sz="2400" dirty="0"/>
              <a:t>, </a:t>
            </a:r>
            <a:r>
              <a:rPr lang="en-US" sz="2400">
                <a:ea typeface="+mn-lt"/>
                <a:cs typeface="+mn-lt"/>
              </a:rPr>
              <a:t>David Frerichs, </a:t>
            </a:r>
            <a:r>
              <a:rPr lang="en-US" sz="2400" dirty="0"/>
              <a:t>Ken </a:t>
            </a:r>
            <a:r>
              <a:rPr lang="en-US" sz="2400" dirty="0" err="1"/>
              <a:t>Karakotsios</a:t>
            </a:r>
            <a:r>
              <a:rPr lang="en-US" sz="2400" dirty="0"/>
              <a:t>, Kara </a:t>
            </a:r>
            <a:r>
              <a:rPr lang="en-US" sz="2400"/>
              <a:t>Kytle</a:t>
            </a:r>
            <a:r>
              <a:rPr lang="en-US" sz="2400" dirty="0"/>
              <a:t>, and everyone at the Alexa for Everyone Team for this amazing opportunity.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appreciate the guidance from the teaching staff including </a:t>
            </a:r>
            <a:r>
              <a:rPr lang="en-US" sz="2400"/>
              <a:t>Instructor Richard </a:t>
            </a:r>
            <a:r>
              <a:rPr lang="en-US" sz="2400" dirty="0" err="1"/>
              <a:t>Jullig</a:t>
            </a:r>
            <a:r>
              <a:rPr lang="en-US" sz="2400" dirty="0"/>
              <a:t>, </a:t>
            </a:r>
            <a:r>
              <a:rPr lang="en-US" sz="2400"/>
              <a:t>Professor </a:t>
            </a:r>
            <a:r>
              <a:rPr lang="en-US" sz="2400" dirty="0"/>
              <a:t>Patrick </a:t>
            </a:r>
            <a:r>
              <a:rPr lang="en-US" sz="2400"/>
              <a:t>Mantey</a:t>
            </a:r>
            <a:r>
              <a:rPr lang="en-US" sz="2400" dirty="0"/>
              <a:t>, and </a:t>
            </a:r>
            <a:r>
              <a:rPr lang="en-US" sz="2400"/>
              <a:t>TA </a:t>
            </a:r>
            <a:r>
              <a:rPr lang="en-US" sz="2400" dirty="0"/>
              <a:t>Arindam Sarma.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would like to acknowledge </a:t>
            </a:r>
            <a:r>
              <a:rPr lang="en-US" sz="2400"/>
              <a:t>our former team members, Bryan</a:t>
            </a:r>
            <a:r>
              <a:rPr lang="en-US" sz="2400" dirty="0"/>
              <a:t> Jimenez and </a:t>
            </a:r>
            <a:r>
              <a:rPr lang="en-US" sz="2400"/>
              <a:t>Cagan</a:t>
            </a:r>
            <a:r>
              <a:rPr lang="en-US" sz="2400" dirty="0"/>
              <a:t> </a:t>
            </a:r>
            <a:r>
              <a:rPr lang="en-US" sz="2400" dirty="0" err="1"/>
              <a:t>Bakirci</a:t>
            </a:r>
            <a:r>
              <a:rPr lang="en-US" sz="2400" dirty="0"/>
              <a:t> for </a:t>
            </a:r>
            <a:r>
              <a:rPr lang="en-US" sz="2400"/>
              <a:t>their contributions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989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2A2D4E-2DB9-2248-BAE2-5252BBDB0FFE}"/>
              </a:ext>
            </a:extLst>
          </p:cNvPr>
          <p:cNvSpPr/>
          <p:nvPr/>
        </p:nvSpPr>
        <p:spPr>
          <a:xfrm>
            <a:off x="3823583" y="2228671"/>
            <a:ext cx="45448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/>
              <a:t>Questions?</a:t>
            </a:r>
            <a:endParaRPr lang="en-US" sz="4400"/>
          </a:p>
        </p:txBody>
      </p:sp>
      <p:pic>
        <p:nvPicPr>
          <p:cNvPr id="6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A7724EB7-CE89-AD47-859A-CDFED35C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14" r="126"/>
          <a:stretch/>
        </p:blipFill>
        <p:spPr>
          <a:xfrm>
            <a:off x="3137519" y="3429000"/>
            <a:ext cx="7323218" cy="9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8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B5A0-D74C-9E46-B4B2-FAAF6FBB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405" y="534398"/>
            <a:ext cx="8610600" cy="1293028"/>
          </a:xfrm>
        </p:spPr>
        <p:txBody>
          <a:bodyPr/>
          <a:lstStyle/>
          <a:p>
            <a:r>
              <a:rPr lang="en-US"/>
              <a:t>Growth of Alexa Platform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80D13E4-5548-C241-9FB3-DFB48A266D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781642"/>
              </p:ext>
            </p:extLst>
          </p:nvPr>
        </p:nvGraphicFramePr>
        <p:xfrm>
          <a:off x="192276" y="2589020"/>
          <a:ext cx="5859341" cy="3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3FAAD1A-0C8E-0841-99AC-2F906D8BBB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008659"/>
              </p:ext>
            </p:extLst>
          </p:nvPr>
        </p:nvGraphicFramePr>
        <p:xfrm>
          <a:off x="6096000" y="2463759"/>
          <a:ext cx="5674136" cy="352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83765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4605-A042-8846-B2E8-3F5C68C8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48589-2ECD-8545-A182-29A79FF623A6}"/>
              </a:ext>
            </a:extLst>
          </p:cNvPr>
          <p:cNvSpPr/>
          <p:nvPr/>
        </p:nvSpPr>
        <p:spPr>
          <a:xfrm>
            <a:off x="845127" y="1867199"/>
            <a:ext cx="10515600" cy="277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>
                <a:hlinkClick r:id="rId2"/>
              </a:rPr>
              <a:t>https://techcrunch.com/2020/02/10/nearly-70-of-u-s-smart-speaker-owners-use-amazon-echo-devices/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>
                <a:hlinkClick r:id="rId3"/>
              </a:rPr>
              <a:t>https://www.statista.com/statistics/794632/us-amazon-echo-quarterly-installed-base/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>
                <a:hlinkClick r:id="rId4"/>
              </a:rPr>
              <a:t>https://designbundles.net/marco-livolsi/301556-microphone-icon?storeproduct=true&amp;store=marco-livolsi&amp;id=301556&amp;product=microphone-icon?storeproduct=true&amp;store=marco-livolsi&amp;id=301556&amp;product=microphone-icon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60BD6F-FC00-1741-B883-E8E6EBB8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257" y="411796"/>
            <a:ext cx="8610600" cy="1293028"/>
          </a:xfrm>
        </p:spPr>
        <p:txBody>
          <a:bodyPr/>
          <a:lstStyle/>
          <a:p>
            <a:r>
              <a:rPr lang="en-US"/>
              <a:t>Alexa For Everyone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51D2A9-1243-B040-918A-FBC3550E0248}"/>
              </a:ext>
            </a:extLst>
          </p:cNvPr>
          <p:cNvSpPr txBox="1">
            <a:spLocks/>
          </p:cNvSpPr>
          <p:nvPr/>
        </p:nvSpPr>
        <p:spPr>
          <a:xfrm>
            <a:off x="636457" y="2105864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/>
              <a:t>Worked closely with the Alexa Development Team</a:t>
            </a:r>
          </a:p>
          <a:p>
            <a:pPr>
              <a:lnSpc>
                <a:spcPct val="150000"/>
              </a:lnSpc>
            </a:pPr>
            <a:r>
              <a:rPr lang="en-US"/>
              <a:t>Worked on features like Tap to Alexa and Alexa Captioning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pic>
        <p:nvPicPr>
          <p:cNvPr id="10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91EC089C-9DF5-9547-A692-0A10581C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47" y="4171906"/>
            <a:ext cx="3410585" cy="2273617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220B0A-C494-0241-A704-B9EBCC4A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893" y="4380186"/>
            <a:ext cx="3676650" cy="2066018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514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DC00-8384-244D-BF67-2244A029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2" y="474494"/>
            <a:ext cx="8610600" cy="1293028"/>
          </a:xfrm>
        </p:spPr>
        <p:txBody>
          <a:bodyPr/>
          <a:lstStyle/>
          <a:p>
            <a:r>
              <a:rPr lang="en-US"/>
              <a:t>Modular Adapter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17B9BA-8533-1A4A-8420-5F47D24E86F5}"/>
              </a:ext>
            </a:extLst>
          </p:cNvPr>
          <p:cNvSpPr txBox="1">
            <a:spLocks/>
          </p:cNvSpPr>
          <p:nvPr/>
        </p:nvSpPr>
        <p:spPr>
          <a:xfrm>
            <a:off x="845127" y="1767522"/>
            <a:ext cx="10850791" cy="31100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/>
              <a:t>A</a:t>
            </a:r>
            <a:r>
              <a:rPr lang="en-US" sz="2800" dirty="0"/>
              <a:t> </a:t>
            </a:r>
            <a:r>
              <a:rPr lang="en-US" sz="2800"/>
              <a:t>gadget that creates a </a:t>
            </a:r>
            <a:r>
              <a:rPr lang="en-US" sz="2800" dirty="0">
                <a:ea typeface="+mn-lt"/>
                <a:cs typeface="+mn-lt"/>
              </a:rPr>
              <a:t>plug-and-play </a:t>
            </a:r>
            <a:r>
              <a:rPr lang="en-US" sz="2800" dirty="0"/>
              <a:t>interface between Alexa and switch-control devices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Those switch-controlled devices chosen to be automated should have some positive impact on the disabled community</a:t>
            </a:r>
          </a:p>
          <a:p>
            <a:pPr>
              <a:lnSpc>
                <a:spcPct val="17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088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9AD0-7395-2749-9D6F-B23637ED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Us In Their Shoes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F8BB1-40D9-224D-B188-20FE78A8BF70}"/>
              </a:ext>
            </a:extLst>
          </p:cNvPr>
          <p:cNvSpPr txBox="1">
            <a:spLocks/>
          </p:cNvSpPr>
          <p:nvPr/>
        </p:nvSpPr>
        <p:spPr>
          <a:xfrm>
            <a:off x="689113" y="1691322"/>
            <a:ext cx="10813774" cy="4354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From our team’s lack of experience of having to live with a disability, we had to research to see what products (if automated) could have a positive benefit for people with disabilities</a:t>
            </a:r>
          </a:p>
        </p:txBody>
      </p:sp>
    </p:spTree>
    <p:extLst>
      <p:ext uri="{BB962C8B-B14F-4D97-AF65-F5344CB8AC3E}">
        <p14:creationId xmlns:p14="http://schemas.microsoft.com/office/powerpoint/2010/main" val="4162271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C7F3-AEFB-2149-88CD-8B9A91F7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Devices we adapted</a:t>
            </a:r>
          </a:p>
        </p:txBody>
      </p:sp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84AD68ED-2BEA-5C4F-8C52-81E44559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84" y="3872416"/>
            <a:ext cx="2019300" cy="2400300"/>
          </a:xfrm>
          <a:prstGeom prst="rect">
            <a:avLst/>
          </a:prstGeom>
        </p:spPr>
      </p:pic>
      <p:pic>
        <p:nvPicPr>
          <p:cNvPr id="5" name="Picture 4" descr="A picture containing furniture, table, worktable&#10;&#10;Description automatically generated">
            <a:extLst>
              <a:ext uri="{FF2B5EF4-FFF2-40B4-BE49-F238E27FC236}">
                <a16:creationId xmlns:a16="http://schemas.microsoft.com/office/drawing/2014/main" id="{309031D5-7D5D-B34D-8CC0-5AC1B5E5E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455" y="3702697"/>
            <a:ext cx="2781300" cy="27813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0D018B-22C3-AE45-8B77-35372FA71366}"/>
              </a:ext>
            </a:extLst>
          </p:cNvPr>
          <p:cNvSpPr txBox="1">
            <a:spLocks/>
          </p:cNvSpPr>
          <p:nvPr/>
        </p:nvSpPr>
        <p:spPr>
          <a:xfrm>
            <a:off x="685800" y="1943481"/>
            <a:ext cx="10820400" cy="402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/>
              <a:t>Musical Toy</a:t>
            </a:r>
          </a:p>
          <a:p>
            <a:pPr>
              <a:lnSpc>
                <a:spcPct val="150000"/>
              </a:lnSpc>
            </a:pPr>
            <a:r>
              <a:rPr lang="en-US"/>
              <a:t>Overbed Table (Motorized Table)</a:t>
            </a:r>
          </a:p>
        </p:txBody>
      </p:sp>
    </p:spTree>
    <p:extLst>
      <p:ext uri="{BB962C8B-B14F-4D97-AF65-F5344CB8AC3E}">
        <p14:creationId xmlns:p14="http://schemas.microsoft.com/office/powerpoint/2010/main" val="6801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9D90-CD92-7D48-93A8-C8D40C58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Terms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2350B0-E809-E140-B6DA-3B3D60F663EC}"/>
              </a:ext>
            </a:extLst>
          </p:cNvPr>
          <p:cNvSpPr txBox="1">
            <a:spLocks/>
          </p:cNvSpPr>
          <p:nvPr/>
        </p:nvSpPr>
        <p:spPr>
          <a:xfrm>
            <a:off x="845127" y="1767522"/>
            <a:ext cx="10850791" cy="3110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dirty="0">
                <a:ea typeface="+mn-lt"/>
                <a:cs typeface="+mn-lt"/>
              </a:rPr>
              <a:t>Intent</a:t>
            </a:r>
            <a:r>
              <a:rPr lang="en-US" sz="2800" dirty="0"/>
              <a:t>: An action that fulfils a user’s spoken request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Utterance</a:t>
            </a:r>
            <a:r>
              <a:rPr lang="en-US" sz="2800" dirty="0"/>
              <a:t>: A likely phrase that will call an intent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Directive</a:t>
            </a:r>
            <a:r>
              <a:rPr lang="en-US" sz="2800" dirty="0"/>
              <a:t>: A message sent from AVS telling a client to perform a specific action </a:t>
            </a:r>
          </a:p>
        </p:txBody>
      </p:sp>
    </p:spTree>
    <p:extLst>
      <p:ext uri="{BB962C8B-B14F-4D97-AF65-F5344CB8AC3E}">
        <p14:creationId xmlns:p14="http://schemas.microsoft.com/office/powerpoint/2010/main" val="103744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7242-0ACB-E343-9EFB-97B4F84E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903618"/>
      </p:ext>
    </p:extLst>
  </p:cSld>
  <p:clrMapOvr>
    <a:masterClrMapping/>
  </p:clrMapOvr>
</p:sld>
</file>

<file path=ppt/theme/theme1.xml><?xml version="1.0" encoding="utf-8"?>
<a:theme xmlns:a="http://schemas.openxmlformats.org/drawingml/2006/main" name="Process 15 16x9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Franklin Gothic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Vapor Trai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Office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Franklin Gothic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Franklin Gothic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1561068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unique diagram uses bold colors and connected hexagonal shapes for each step in a process. (Widescreen, 16X9 format)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2012-04-27T06:43:00+00:00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TP102888330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834286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F257CB6-6D6C-452D-B55A-DEA54A016014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1340CCC-47B5-4245-8EFA-44937DE37B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82EF93-0C2C-4D32-840C-268BF9E96F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Process 15 16x9</Template>
  <TotalTime>0</TotalTime>
  <Words>979</Words>
  <Application>Microsoft Macintosh PowerPoint</Application>
  <PresentationFormat>Widescreen</PresentationFormat>
  <Paragraphs>136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Century Gothic</vt:lpstr>
      <vt:lpstr>Franklin Gothic Book</vt:lpstr>
      <vt:lpstr>Franklin Gothic Medium</vt:lpstr>
      <vt:lpstr>Process 15 16x9</vt:lpstr>
      <vt:lpstr>Vapor Trail</vt:lpstr>
      <vt:lpstr>Vapor Trail</vt:lpstr>
      <vt:lpstr>Alexa Modular Adapter</vt:lpstr>
      <vt:lpstr>PowerPoint Presentation</vt:lpstr>
      <vt:lpstr>Growth of Alexa Platform</vt:lpstr>
      <vt:lpstr>Alexa For Everyone</vt:lpstr>
      <vt:lpstr>Modular Adapter</vt:lpstr>
      <vt:lpstr>Putting Us In Their Shoes</vt:lpstr>
      <vt:lpstr>Devices we adapted</vt:lpstr>
      <vt:lpstr>Key Terms</vt:lpstr>
      <vt:lpstr>Demo</vt:lpstr>
      <vt:lpstr>Raspberry pi       </vt:lpstr>
      <vt:lpstr>Let’s take quick look. </vt:lpstr>
      <vt:lpstr>PowerPoint Presentation</vt:lpstr>
      <vt:lpstr>PowerPoint Presentation</vt:lpstr>
      <vt:lpstr>Client Communicates with Alexa</vt:lpstr>
      <vt:lpstr>PowerPoint Presentation</vt:lpstr>
      <vt:lpstr>PowerPoint Presentation</vt:lpstr>
      <vt:lpstr>PowerPoint Presentation</vt:lpstr>
      <vt:lpstr> Alexa Voice Service (AVS)   </vt:lpstr>
      <vt:lpstr>What is Alexa cloud?</vt:lpstr>
      <vt:lpstr>PowerPoint Presentation</vt:lpstr>
      <vt:lpstr>PowerPoint Presentation</vt:lpstr>
      <vt:lpstr>PowerPoint Presentation</vt:lpstr>
      <vt:lpstr>PowerPoint Presentation</vt:lpstr>
      <vt:lpstr>Pluggable Interfaces</vt:lpstr>
      <vt:lpstr>Minimum Viable Loveable Product </vt:lpstr>
      <vt:lpstr>What’s Next?</vt:lpstr>
      <vt:lpstr>What we Learned</vt:lpstr>
      <vt:lpstr>Thank You!</vt:lpstr>
      <vt:lpstr>PowerPoint Presentation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 Modular Adapter</dc:title>
  <dc:creator>Christopher George Gunter</dc:creator>
  <cp:revision>1</cp:revision>
  <dcterms:created xsi:type="dcterms:W3CDTF">2020-05-21T22:04:33Z</dcterms:created>
  <dcterms:modified xsi:type="dcterms:W3CDTF">2020-06-02T03:02:09Z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